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
    <p:sldMasterId id="2147483659" r:id="rId7"/>
  </p:sldMasterIdLst>
  <p:notesMasterIdLst>
    <p:notesMasterId r:id="rId23"/>
  </p:notesMasterIdLst>
  <p:sldIdLst>
    <p:sldId id="269" r:id="rId8"/>
    <p:sldId id="283" r:id="rId9"/>
    <p:sldId id="274" r:id="rId10"/>
    <p:sldId id="271" r:id="rId11"/>
    <p:sldId id="275" r:id="rId12"/>
    <p:sldId id="276" r:id="rId13"/>
    <p:sldId id="284" r:id="rId14"/>
    <p:sldId id="282" r:id="rId15"/>
    <p:sldId id="277" r:id="rId16"/>
    <p:sldId id="278" r:id="rId17"/>
    <p:sldId id="279" r:id="rId18"/>
    <p:sldId id="281" r:id="rId19"/>
    <p:sldId id="280" r:id="rId20"/>
    <p:sldId id="285" r:id="rId21"/>
    <p:sldId id="273" r:id="rId22"/>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B4B"/>
    <a:srgbClr val="75DBFF"/>
    <a:srgbClr val="2BD3E5"/>
    <a:srgbClr val="0000FF"/>
    <a:srgbClr val="F11338"/>
    <a:srgbClr val="DDDDD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03" autoAdjust="0"/>
    <p:restoredTop sz="85242" autoAdjust="0"/>
  </p:normalViewPr>
  <p:slideViewPr>
    <p:cSldViewPr>
      <p:cViewPr>
        <p:scale>
          <a:sx n="125" d="100"/>
          <a:sy n="125" d="100"/>
        </p:scale>
        <p:origin x="516" y="-92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defTabSz="931863">
              <a:defRPr sz="1200"/>
            </a:lvl1pPr>
          </a:lstStyle>
          <a:p>
            <a:endParaRPr lang="en-US" altLang="en-US"/>
          </a:p>
        </p:txBody>
      </p:sp>
      <p:sp>
        <p:nvSpPr>
          <p:cNvPr id="20483"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defTabSz="931863">
              <a:defRPr sz="1200"/>
            </a:lvl1pPr>
          </a:lstStyle>
          <a:p>
            <a:endParaRPr lang="en-US" altLang="en-US"/>
          </a:p>
        </p:txBody>
      </p:sp>
      <p:sp>
        <p:nvSpPr>
          <p:cNvPr id="20484"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20485"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0486"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defTabSz="931863">
              <a:defRPr sz="1200"/>
            </a:lvl1pPr>
          </a:lstStyle>
          <a:p>
            <a:endParaRPr lang="en-US" altLang="en-US"/>
          </a:p>
        </p:txBody>
      </p:sp>
      <p:sp>
        <p:nvSpPr>
          <p:cNvPr id="20487"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defTabSz="931863">
              <a:defRPr sz="1200"/>
            </a:lvl1pPr>
          </a:lstStyle>
          <a:p>
            <a:fld id="{F97820B9-D5B9-4B9A-B3AE-285FB358A4CF}" type="slidenum">
              <a:rPr lang="en-US" altLang="en-US"/>
              <a:pPr/>
              <a:t>‹#›</a:t>
            </a:fld>
            <a:endParaRPr lang="en-US" altLang="en-US"/>
          </a:p>
        </p:txBody>
      </p:sp>
    </p:spTree>
    <p:extLst>
      <p:ext uri="{BB962C8B-B14F-4D97-AF65-F5344CB8AC3E}">
        <p14:creationId xmlns:p14="http://schemas.microsoft.com/office/powerpoint/2010/main" val="25391740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7820B9-D5B9-4B9A-B3AE-285FB358A4CF}" type="slidenum">
              <a:rPr lang="en-US" altLang="en-US" smtClean="0"/>
              <a:pPr/>
              <a:t>1</a:t>
            </a:fld>
            <a:endParaRPr lang="en-US" altLang="en-US"/>
          </a:p>
        </p:txBody>
      </p:sp>
    </p:spTree>
    <p:extLst>
      <p:ext uri="{BB962C8B-B14F-4D97-AF65-F5344CB8AC3E}">
        <p14:creationId xmlns:p14="http://schemas.microsoft.com/office/powerpoint/2010/main" val="691752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800" dirty="0" err="1" smtClean="0">
                <a:latin typeface="Consolas" panose="020B0609020204030204" pitchFamily="49" charset="0"/>
                <a:cs typeface="Consolas" panose="020B0609020204030204" pitchFamily="49" charset="0"/>
              </a:rPr>
              <a:t>Pinout</a:t>
            </a:r>
            <a:r>
              <a:rPr lang="fr-FR" sz="800" dirty="0" smtClean="0">
                <a:latin typeface="Consolas" panose="020B0609020204030204" pitchFamily="49" charset="0"/>
                <a:cs typeface="Consolas" panose="020B0609020204030204" pitchFamily="49" charset="0"/>
              </a:rPr>
              <a:t> </a:t>
            </a:r>
            <a:r>
              <a:rPr lang="fr-FR" sz="800" dirty="0" err="1" smtClean="0">
                <a:latin typeface="Consolas" panose="020B0609020204030204" pitchFamily="49" charset="0"/>
                <a:cs typeface="Consolas" panose="020B0609020204030204" pitchFamily="49" charset="0"/>
              </a:rPr>
              <a:t>ref</a:t>
            </a:r>
            <a:r>
              <a:rPr lang="fr-FR" sz="800" dirty="0" smtClean="0">
                <a:latin typeface="Consolas" panose="020B0609020204030204" pitchFamily="49" charset="0"/>
                <a:cs typeface="Consolas" panose="020B0609020204030204" pitchFamily="49" charset="0"/>
              </a:rPr>
              <a:t>: https://github.com/AtmelUniversityFrance/atmel-samd21-xpro-boardmanagermodule/blob/master/module/variants/atmel_samw25_xpro/variant.cpp</a:t>
            </a:r>
            <a:endParaRPr lang="fr-FR" sz="8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p:txBody>
          <a:bodyPr/>
          <a:lstStyle/>
          <a:p>
            <a:fld id="{F97820B9-D5B9-4B9A-B3AE-285FB358A4CF}" type="slidenum">
              <a:rPr lang="en-US" altLang="en-US" smtClean="0"/>
              <a:pPr/>
              <a:t>6</a:t>
            </a:fld>
            <a:endParaRPr lang="en-US" altLang="en-US"/>
          </a:p>
        </p:txBody>
      </p:sp>
    </p:spTree>
    <p:extLst>
      <p:ext uri="{BB962C8B-B14F-4D97-AF65-F5344CB8AC3E}">
        <p14:creationId xmlns:p14="http://schemas.microsoft.com/office/powerpoint/2010/main" val="27015431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9463" name="Rectangle 7"/>
          <p:cNvSpPr>
            <a:spLocks noChangeArrowheads="1"/>
          </p:cNvSpPr>
          <p:nvPr userDrawn="1"/>
        </p:nvSpPr>
        <p:spPr bwMode="auto">
          <a:xfrm>
            <a:off x="0" y="0"/>
            <a:ext cx="9144000" cy="6858000"/>
          </a:xfrm>
          <a:prstGeom prst="rect">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9464" name="Picture 8" descr="MICV4C"/>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819400" y="838200"/>
            <a:ext cx="3505200" cy="1828800"/>
          </a:xfrm>
          <a:prstGeom prst="rect">
            <a:avLst/>
          </a:prstGeom>
          <a:noFill/>
          <a:extLst>
            <a:ext uri="{909E8E84-426E-40dd-AFC4-6F175D3DCCD1}">
              <a14:hiddenFill xmlns="" xmlns:a14="http://schemas.microsoft.com/office/drawing/2010/main">
                <a:solidFill>
                  <a:srgbClr val="FFFFFF"/>
                </a:solidFill>
              </a14:hiddenFill>
            </a:ext>
          </a:extLst>
        </p:spPr>
      </p:pic>
      <p:sp>
        <p:nvSpPr>
          <p:cNvPr id="19458" name="Rectangle 2"/>
          <p:cNvSpPr>
            <a:spLocks noGrp="1" noChangeArrowheads="1"/>
          </p:cNvSpPr>
          <p:nvPr>
            <p:ph type="ctrTitle"/>
          </p:nvPr>
        </p:nvSpPr>
        <p:spPr>
          <a:xfrm>
            <a:off x="685800" y="2740025"/>
            <a:ext cx="7772400" cy="1470025"/>
          </a:xfrm>
        </p:spPr>
        <p:txBody>
          <a:bodyPr/>
          <a:lstStyle>
            <a:lvl1pPr>
              <a:defRPr/>
            </a:lvl1pPr>
          </a:lstStyle>
          <a:p>
            <a:pPr lvl="0"/>
            <a:r>
              <a:rPr lang="en-US" altLang="en-US" noProof="0" smtClean="0"/>
              <a:t>Click to edit Master title style</a:t>
            </a:r>
          </a:p>
        </p:txBody>
      </p:sp>
      <p:sp>
        <p:nvSpPr>
          <p:cNvPr id="19459" name="Rectangle 3"/>
          <p:cNvSpPr>
            <a:spLocks noGrp="1" noChangeArrowheads="1"/>
          </p:cNvSpPr>
          <p:nvPr>
            <p:ph type="subTitle" idx="1"/>
          </p:nvPr>
        </p:nvSpPr>
        <p:spPr>
          <a:xfrm>
            <a:off x="1371600" y="4495800"/>
            <a:ext cx="6400800" cy="1752600"/>
          </a:xfrm>
        </p:spPr>
        <p:txBody>
          <a:bodyPr/>
          <a:lstStyle>
            <a:lvl1pPr marL="0" indent="0" algn="ctr">
              <a:buFont typeface="Monotype Sorts" pitchFamily="2" charset="2"/>
              <a:buNone/>
              <a:defRPr sz="2800"/>
            </a:lvl1pPr>
          </a:lstStyle>
          <a:p>
            <a:pPr lvl="0"/>
            <a:r>
              <a:rPr lang="en-US" altLang="en-US" noProof="0" smtClean="0"/>
              <a:t>Click to edit Master subtitle style</a:t>
            </a:r>
          </a:p>
        </p:txBody>
      </p:sp>
      <p:pic>
        <p:nvPicPr>
          <p:cNvPr id="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551320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67577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754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1218429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5105400"/>
          </a:xfrm>
        </p:spPr>
        <p:txBody>
          <a:bodyPr/>
          <a:lstStyle>
            <a:lvl1pPr marL="342900" indent="-342900">
              <a:buFont typeface="Wingdings" panose="05000000000000000000" pitchFamily="2" charset="2"/>
              <a:buChar char="l"/>
              <a:defRPr sz="1800" b="0"/>
            </a:lvl1pPr>
            <a:lvl2pPr>
              <a:defRPr sz="1600" b="0"/>
            </a:lvl2pPr>
            <a:lvl3pPr>
              <a:defRPr sz="1400" b="0"/>
            </a:lvl3pPr>
            <a:lvl4pPr>
              <a:defRPr sz="1200" b="0"/>
            </a:lvl4pPr>
            <a:lvl5pPr>
              <a:defRPr sz="1200" b="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1"/>
          <p:cNvSpPr>
            <a:spLocks noGrp="1"/>
          </p:cNvSpPr>
          <p:nvPr>
            <p:ph type="title"/>
          </p:nvPr>
        </p:nvSpPr>
        <p:spPr>
          <a:xfrm>
            <a:off x="1905000" y="198438"/>
            <a:ext cx="6781800" cy="560514"/>
          </a:xfrm>
        </p:spPr>
        <p:txBody>
          <a:bodyPr/>
          <a:lstStyle>
            <a:lvl1pPr>
              <a:defRPr sz="2400"/>
            </a:lvl1pPr>
          </a:lstStyle>
          <a:p>
            <a:r>
              <a:rPr lang="en-US" dirty="0" smtClean="0"/>
              <a:t>Click to edit Master title style</a:t>
            </a:r>
            <a:endParaRPr lang="en-US" dirty="0"/>
          </a:p>
        </p:txBody>
      </p:sp>
      <p:sp>
        <p:nvSpPr>
          <p:cNvPr id="5" name="Text Placeholder 29"/>
          <p:cNvSpPr>
            <a:spLocks noGrp="1"/>
          </p:cNvSpPr>
          <p:nvPr>
            <p:ph type="body" sz="quarter" idx="14" hasCustomPrompt="1"/>
          </p:nvPr>
        </p:nvSpPr>
        <p:spPr>
          <a:xfrm>
            <a:off x="1904999" y="758952"/>
            <a:ext cx="6781801" cy="348343"/>
          </a:xfrm>
          <a:prstGeom prst="rect">
            <a:avLst/>
          </a:prstGeom>
        </p:spPr>
        <p:txBody>
          <a:bodyPr lIns="91440" rIns="91440"/>
          <a:lstStyle>
            <a:lvl1pPr marL="0" indent="0" algn="ctr">
              <a:buNone/>
              <a:defRPr sz="2000" b="0" baseline="0">
                <a:solidFill>
                  <a:schemeClr val="tx1"/>
                </a:solidFill>
              </a:defRPr>
            </a:lvl1pPr>
          </a:lstStyle>
          <a:p>
            <a:pPr lvl="0"/>
            <a:r>
              <a:rPr lang="en-US" dirty="0" smtClean="0"/>
              <a:t>Click to edit Master subtitle style</a:t>
            </a:r>
          </a:p>
        </p:txBody>
      </p:sp>
    </p:spTree>
    <p:extLst>
      <p:ext uri="{BB962C8B-B14F-4D97-AF65-F5344CB8AC3E}">
        <p14:creationId xmlns:p14="http://schemas.microsoft.com/office/powerpoint/2010/main" val="367208542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49049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3716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8599880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859271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9152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9204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16713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905000" y="198438"/>
            <a:ext cx="6781800" cy="8683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371600"/>
            <a:ext cx="8229600" cy="5105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1031" name="Line 7"/>
          <p:cNvSpPr>
            <a:spLocks noChangeShapeType="1"/>
          </p:cNvSpPr>
          <p:nvPr/>
        </p:nvSpPr>
        <p:spPr bwMode="auto">
          <a:xfrm>
            <a:off x="152400" y="1219200"/>
            <a:ext cx="8839200" cy="0"/>
          </a:xfrm>
          <a:prstGeom prst="line">
            <a:avLst/>
          </a:prstGeom>
          <a:noFill/>
          <a:ln w="254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6" name="Text Box 12"/>
          <p:cNvSpPr txBox="1">
            <a:spLocks noChangeArrowheads="1"/>
          </p:cNvSpPr>
          <p:nvPr/>
        </p:nvSpPr>
        <p:spPr bwMode="auto">
          <a:xfrm>
            <a:off x="8458200" y="6629400"/>
            <a:ext cx="838200"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fld id="{68F2991B-757B-4518-890D-960426509884}" type="slidenum">
              <a:rPr lang="en-US" altLang="en-US" sz="1200"/>
              <a:pPr>
                <a:spcBef>
                  <a:spcPct val="50000"/>
                </a:spcBef>
              </a:pPr>
              <a:t>‹#›</a:t>
            </a:fld>
            <a:endParaRPr lang="en-US" altLang="en-US" sz="1200"/>
          </a:p>
        </p:txBody>
      </p:sp>
      <p:sp>
        <p:nvSpPr>
          <p:cNvPr id="1041" name="Line 17"/>
          <p:cNvSpPr>
            <a:spLocks noChangeShapeType="1"/>
          </p:cNvSpPr>
          <p:nvPr/>
        </p:nvSpPr>
        <p:spPr bwMode="auto">
          <a:xfrm rot="10800000">
            <a:off x="152400" y="6629400"/>
            <a:ext cx="8839200" cy="0"/>
          </a:xfrm>
          <a:prstGeom prst="line">
            <a:avLst/>
          </a:prstGeom>
          <a:noFill/>
          <a:ln w="254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9" name="Picture 19" descr="\\overseer\Marcom\Photo_ads\LogoArt\Microchip Logo\MCHP_Logo_Vertical_4C.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4000" y="231775"/>
            <a:ext cx="1422400" cy="758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71"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iming>
    <p:tnLst>
      <p:par>
        <p:cTn id="1" dur="indefinite" restart="never" nodeType="tmRoot"/>
      </p:par>
    </p:tnLst>
  </p:timing>
  <p:txStyles>
    <p:titleStyle>
      <a:lvl1pPr algn="ctr" rtl="0" eaLnBrk="1" fontAlgn="base" hangingPunct="1">
        <a:lnSpc>
          <a:spcPct val="75000"/>
        </a:lnSpc>
        <a:spcBef>
          <a:spcPct val="0"/>
        </a:spcBef>
        <a:spcAft>
          <a:spcPct val="0"/>
        </a:spcAft>
        <a:defRPr sz="4000" b="1">
          <a:solidFill>
            <a:schemeClr val="tx2"/>
          </a:solidFill>
          <a:latin typeface="+mj-lt"/>
          <a:ea typeface="+mj-ea"/>
          <a:cs typeface="+mj-cs"/>
        </a:defRPr>
      </a:lvl1pPr>
      <a:lvl2pPr algn="ctr" rtl="0" eaLnBrk="1" fontAlgn="base" hangingPunct="1">
        <a:lnSpc>
          <a:spcPct val="75000"/>
        </a:lnSpc>
        <a:spcBef>
          <a:spcPct val="0"/>
        </a:spcBef>
        <a:spcAft>
          <a:spcPct val="0"/>
        </a:spcAft>
        <a:defRPr sz="4000" b="1">
          <a:solidFill>
            <a:schemeClr val="tx2"/>
          </a:solidFill>
          <a:latin typeface="Arial" charset="0"/>
        </a:defRPr>
      </a:lvl2pPr>
      <a:lvl3pPr algn="ctr" rtl="0" eaLnBrk="1" fontAlgn="base" hangingPunct="1">
        <a:lnSpc>
          <a:spcPct val="75000"/>
        </a:lnSpc>
        <a:spcBef>
          <a:spcPct val="0"/>
        </a:spcBef>
        <a:spcAft>
          <a:spcPct val="0"/>
        </a:spcAft>
        <a:defRPr sz="4000" b="1">
          <a:solidFill>
            <a:schemeClr val="tx2"/>
          </a:solidFill>
          <a:latin typeface="Arial" charset="0"/>
        </a:defRPr>
      </a:lvl3pPr>
      <a:lvl4pPr algn="ctr" rtl="0" eaLnBrk="1" fontAlgn="base" hangingPunct="1">
        <a:lnSpc>
          <a:spcPct val="75000"/>
        </a:lnSpc>
        <a:spcBef>
          <a:spcPct val="0"/>
        </a:spcBef>
        <a:spcAft>
          <a:spcPct val="0"/>
        </a:spcAft>
        <a:defRPr sz="4000" b="1">
          <a:solidFill>
            <a:schemeClr val="tx2"/>
          </a:solidFill>
          <a:latin typeface="Arial" charset="0"/>
        </a:defRPr>
      </a:lvl4pPr>
      <a:lvl5pPr algn="ctr" rtl="0" eaLnBrk="1" fontAlgn="base" hangingPunct="1">
        <a:lnSpc>
          <a:spcPct val="75000"/>
        </a:lnSpc>
        <a:spcBef>
          <a:spcPct val="0"/>
        </a:spcBef>
        <a:spcAft>
          <a:spcPct val="0"/>
        </a:spcAft>
        <a:defRPr sz="4000" b="1">
          <a:solidFill>
            <a:schemeClr val="tx2"/>
          </a:solidFill>
          <a:latin typeface="Arial" charset="0"/>
        </a:defRPr>
      </a:lvl5pPr>
      <a:lvl6pPr marL="457200" algn="ctr" rtl="0" eaLnBrk="1" fontAlgn="base" hangingPunct="1">
        <a:lnSpc>
          <a:spcPct val="75000"/>
        </a:lnSpc>
        <a:spcBef>
          <a:spcPct val="0"/>
        </a:spcBef>
        <a:spcAft>
          <a:spcPct val="0"/>
        </a:spcAft>
        <a:defRPr sz="4000" b="1">
          <a:solidFill>
            <a:schemeClr val="tx2"/>
          </a:solidFill>
          <a:latin typeface="Arial" charset="0"/>
        </a:defRPr>
      </a:lvl6pPr>
      <a:lvl7pPr marL="914400" algn="ctr" rtl="0" eaLnBrk="1" fontAlgn="base" hangingPunct="1">
        <a:lnSpc>
          <a:spcPct val="75000"/>
        </a:lnSpc>
        <a:spcBef>
          <a:spcPct val="0"/>
        </a:spcBef>
        <a:spcAft>
          <a:spcPct val="0"/>
        </a:spcAft>
        <a:defRPr sz="4000" b="1">
          <a:solidFill>
            <a:schemeClr val="tx2"/>
          </a:solidFill>
          <a:latin typeface="Arial" charset="0"/>
        </a:defRPr>
      </a:lvl7pPr>
      <a:lvl8pPr marL="1371600" algn="ctr" rtl="0" eaLnBrk="1" fontAlgn="base" hangingPunct="1">
        <a:lnSpc>
          <a:spcPct val="75000"/>
        </a:lnSpc>
        <a:spcBef>
          <a:spcPct val="0"/>
        </a:spcBef>
        <a:spcAft>
          <a:spcPct val="0"/>
        </a:spcAft>
        <a:defRPr sz="4000" b="1">
          <a:solidFill>
            <a:schemeClr val="tx2"/>
          </a:solidFill>
          <a:latin typeface="Arial" charset="0"/>
        </a:defRPr>
      </a:lvl8pPr>
      <a:lvl9pPr marL="1828800" algn="ctr" rtl="0" eaLnBrk="1" fontAlgn="base" hangingPunct="1">
        <a:lnSpc>
          <a:spcPct val="75000"/>
        </a:lnSpc>
        <a:spcBef>
          <a:spcPct val="0"/>
        </a:spcBef>
        <a:spcAft>
          <a:spcPct val="0"/>
        </a:spcAft>
        <a:defRPr sz="4000" b="1">
          <a:solidFill>
            <a:schemeClr val="tx2"/>
          </a:solidFill>
          <a:latin typeface="Arial" charset="0"/>
        </a:defRPr>
      </a:lvl9pPr>
    </p:titleStyle>
    <p:bodyStyle>
      <a:lvl1pPr marL="342900" indent="-342900" algn="l" rtl="0" eaLnBrk="1" fontAlgn="base" hangingPunct="1">
        <a:spcBef>
          <a:spcPct val="20000"/>
        </a:spcBef>
        <a:spcAft>
          <a:spcPct val="0"/>
        </a:spcAft>
        <a:buSzPct val="70000"/>
        <a:buFont typeface="Wingdings" panose="05000000000000000000" pitchFamily="2" charset="2"/>
        <a:buChar char="l"/>
        <a:defRPr sz="3200" b="1">
          <a:solidFill>
            <a:schemeClr val="tx1"/>
          </a:solidFill>
          <a:latin typeface="+mn-lt"/>
          <a:ea typeface="+mn-ea"/>
          <a:cs typeface="+mn-cs"/>
        </a:defRPr>
      </a:lvl1pPr>
      <a:lvl2pPr marL="742950" indent="-285750" algn="l" rtl="0" eaLnBrk="1" fontAlgn="base" hangingPunct="1">
        <a:spcBef>
          <a:spcPct val="20000"/>
        </a:spcBef>
        <a:spcAft>
          <a:spcPct val="0"/>
        </a:spcAft>
        <a:buSzPct val="70000"/>
        <a:buFont typeface="Wingdings" panose="05000000000000000000" pitchFamily="2" charset="2"/>
        <a:buChar char="l"/>
        <a:defRPr sz="2800" baseline="0">
          <a:solidFill>
            <a:schemeClr val="tx1"/>
          </a:solidFill>
          <a:latin typeface="+mn-lt"/>
        </a:defRPr>
      </a:lvl2pPr>
      <a:lvl3pPr marL="1143000" indent="-228600" algn="l" rtl="0" eaLnBrk="1" fontAlgn="base" hangingPunct="1">
        <a:spcBef>
          <a:spcPct val="20000"/>
        </a:spcBef>
        <a:spcAft>
          <a:spcPct val="0"/>
        </a:spcAft>
        <a:buSzPct val="70000"/>
        <a:buFont typeface="Wingdings" panose="05000000000000000000" pitchFamily="2" charset="2"/>
        <a:buChar char="l"/>
        <a:defRPr sz="2400" baseline="0">
          <a:solidFill>
            <a:schemeClr val="tx1"/>
          </a:solidFill>
          <a:latin typeface="+mn-lt"/>
        </a:defRPr>
      </a:lvl3pPr>
      <a:lvl4pPr marL="16002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4pPr>
      <a:lvl5pPr marL="2057400" indent="-228600"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5pPr>
      <a:lvl6pPr marL="25146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6pPr>
      <a:lvl7pPr marL="2743200" indent="0" algn="l" rtl="0" eaLnBrk="1" fontAlgn="base" hangingPunct="1">
        <a:spcBef>
          <a:spcPct val="20000"/>
        </a:spcBef>
        <a:spcAft>
          <a:spcPct val="0"/>
        </a:spcAft>
        <a:buSzPct val="70000"/>
        <a:buFont typeface="Monotype Sorts" pitchFamily="2" charset="2"/>
        <a:buNone/>
        <a:defRPr sz="2000">
          <a:solidFill>
            <a:schemeClr val="tx1"/>
          </a:solidFill>
          <a:latin typeface="+mn-lt"/>
        </a:defRPr>
      </a:lvl7pPr>
      <a:lvl8pPr marL="34290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8pPr>
      <a:lvl9pPr marL="38862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2260649"/>
      </p:ext>
    </p:extLst>
  </p:cSld>
  <p:clrMap bg1="lt1" tx1="dk1" bg2="lt2" tx2="dk2" accent1="accent1" accent2="accent2" accent3="accent3" accent4="accent4" accent5="accent5" accent6="accent6" hlink="hlink" folHlink="folHlink"/>
  <p:sldLayoutIdLst>
    <p:sldLayoutId id="214748367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arduino.cc/en/Main/Software" TargetMode="External"/><Relationship Id="rId2" Type="http://schemas.openxmlformats.org/officeDocument/2006/relationships/hyperlink" Target="http://www.atmel.com/tools/atmelstudio.aspx#download" TargetMode="External"/><Relationship Id="rId1" Type="http://schemas.openxmlformats.org/officeDocument/2006/relationships/slideLayout" Target="../slideLayouts/slideLayout3.xml"/><Relationship Id="rId6" Type="http://schemas.openxmlformats.org/officeDocument/2006/relationships/hyperlink" Target="https://github.com/AtmelUniversityFrance/atmel-samd21-xpro-boardmanagermodule/wiki" TargetMode="External"/><Relationship Id="rId5" Type="http://schemas.openxmlformats.org/officeDocument/2006/relationships/hyperlink" Target="https://github.com/AtmelUniversityFrance/atmel-avr-xmini-boardmanagermodule/wiki" TargetMode="External"/><Relationship Id="rId4" Type="http://schemas.openxmlformats.org/officeDocument/2006/relationships/hyperlink" Target="http://atmeluniversityfrance.github.io/"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twitter.com/Atmel" TargetMode="External"/><Relationship Id="rId13"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hyperlink" Target="https://plus.google.com/117391618085377601886/posts" TargetMode="External"/><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hyperlink" Target="http://www.linkedin.com/company/atmel-corporation" TargetMode="External"/><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4.png"/><Relationship Id="rId10" Type="http://schemas.openxmlformats.org/officeDocument/2006/relationships/hyperlink" Target="http://www.youtube.com/user/AtmelCorporation" TargetMode="External"/><Relationship Id="rId4" Type="http://schemas.openxmlformats.org/officeDocument/2006/relationships/hyperlink" Target="https://www.facebook.com/AtmelCorporation" TargetMode="External"/><Relationship Id="rId9" Type="http://schemas.openxmlformats.org/officeDocument/2006/relationships/image" Target="../media/image21.png"/><Relationship Id="rId14" Type="http://schemas.openxmlformats.org/officeDocument/2006/relationships/hyperlink" Target="http://en.wikipedia.org/wiki/Atme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ctrTitle"/>
          </p:nvPr>
        </p:nvSpPr>
        <p:spPr/>
        <p:txBody>
          <a:bodyPr/>
          <a:lstStyle/>
          <a:p>
            <a:r>
              <a:rPr lang="en-US" altLang="en-US" dirty="0" smtClean="0"/>
              <a:t>Startup Weekend</a:t>
            </a:r>
            <a:br>
              <a:rPr lang="en-US" altLang="en-US" dirty="0" smtClean="0"/>
            </a:br>
            <a:r>
              <a:rPr lang="en-US" altLang="en-US" dirty="0" smtClean="0"/>
              <a:t>Aix-Marseille</a:t>
            </a:r>
            <a:endParaRPr lang="en-US" altLang="en-US" dirty="0"/>
          </a:p>
        </p:txBody>
      </p:sp>
      <p:sp>
        <p:nvSpPr>
          <p:cNvPr id="21510" name="Rectangle 6"/>
          <p:cNvSpPr>
            <a:spLocks noGrp="1" noChangeArrowheads="1"/>
          </p:cNvSpPr>
          <p:nvPr>
            <p:ph type="subTitle" idx="1"/>
          </p:nvPr>
        </p:nvSpPr>
        <p:spPr>
          <a:xfrm>
            <a:off x="1371600" y="4343400"/>
            <a:ext cx="6400800" cy="1752600"/>
          </a:xfrm>
        </p:spPr>
        <p:txBody>
          <a:bodyPr/>
          <a:lstStyle/>
          <a:p>
            <a:r>
              <a:rPr lang="en-US" altLang="en-US" dirty="0" smtClean="0"/>
              <a:t>October, 28-31th, 2016</a:t>
            </a:r>
            <a:endParaRPr lang="en-US" altLang="en-US"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IO1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smtClean="0"/>
              <a:t>Extension pinout</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a:off x="2506131" y="2329544"/>
            <a:ext cx="4131738" cy="2198912"/>
          </a:xfrm>
          <a:prstGeom prst="rect">
            <a:avLst/>
          </a:prstGeom>
        </p:spPr>
      </p:pic>
    </p:spTree>
    <p:extLst>
      <p:ext uri="{BB962C8B-B14F-4D97-AF65-F5344CB8AC3E}">
        <p14:creationId xmlns:p14="http://schemas.microsoft.com/office/powerpoint/2010/main" val="30134476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OLED1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a:t>Extension pinout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a:off x="2819400" y="2057400"/>
            <a:ext cx="3505200" cy="3880594"/>
          </a:xfrm>
          <a:prstGeom prst="rect">
            <a:avLst/>
          </a:prstGeom>
        </p:spPr>
      </p:pic>
    </p:spTree>
    <p:extLst>
      <p:ext uri="{BB962C8B-B14F-4D97-AF65-F5344CB8AC3E}">
        <p14:creationId xmlns:p14="http://schemas.microsoft.com/office/powerpoint/2010/main" val="39746347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PROTO1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a:t>Extension pinout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a:off x="2360689" y="2209800"/>
            <a:ext cx="4422622" cy="2438400"/>
          </a:xfrm>
          <a:prstGeom prst="rect">
            <a:avLst/>
          </a:prstGeom>
        </p:spPr>
      </p:pic>
    </p:spTree>
    <p:extLst>
      <p:ext uri="{BB962C8B-B14F-4D97-AF65-F5344CB8AC3E}">
        <p14:creationId xmlns:p14="http://schemas.microsoft.com/office/powerpoint/2010/main" val="24287108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WINC1500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a:t>Extension pinout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a:off x="2847012" y="2514600"/>
            <a:ext cx="3449976" cy="1828800"/>
          </a:xfrm>
          <a:prstGeom prst="rect">
            <a:avLst/>
          </a:prstGeom>
        </p:spPr>
      </p:pic>
    </p:spTree>
    <p:extLst>
      <p:ext uri="{BB962C8B-B14F-4D97-AF65-F5344CB8AC3E}">
        <p14:creationId xmlns:p14="http://schemas.microsoft.com/office/powerpoint/2010/main" val="27728090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fr-FR" dirty="0" smtClean="0"/>
              <a:t>Atmel Studio </a:t>
            </a:r>
            <a:r>
              <a:rPr lang="fr-FR" dirty="0" smtClean="0">
                <a:hlinkClick r:id="rId2"/>
              </a:rPr>
              <a:t>http</a:t>
            </a:r>
            <a:r>
              <a:rPr lang="fr-FR" dirty="0">
                <a:hlinkClick r:id="rId2"/>
              </a:rPr>
              <a:t>://</a:t>
            </a:r>
            <a:r>
              <a:rPr lang="fr-FR" dirty="0" smtClean="0">
                <a:hlinkClick r:id="rId2"/>
              </a:rPr>
              <a:t>www.atmel.com/tools/atmelstudio.aspx#download</a:t>
            </a:r>
            <a:endParaRPr lang="fr-FR" dirty="0" smtClean="0"/>
          </a:p>
          <a:p>
            <a:r>
              <a:rPr lang="fr-FR" dirty="0"/>
              <a:t>Arduino IDE </a:t>
            </a:r>
            <a:r>
              <a:rPr lang="fr-FR" dirty="0">
                <a:hlinkClick r:id="rId3"/>
              </a:rPr>
              <a:t>https://</a:t>
            </a:r>
            <a:r>
              <a:rPr lang="fr-FR" dirty="0" smtClean="0">
                <a:hlinkClick r:id="rId3"/>
              </a:rPr>
              <a:t>www.arduino.cc/en/Main/Software</a:t>
            </a:r>
            <a:endParaRPr lang="fr-FR" dirty="0" smtClean="0"/>
          </a:p>
          <a:p>
            <a:r>
              <a:rPr lang="fr-FR" dirty="0" smtClean="0"/>
              <a:t>Atmel </a:t>
            </a:r>
            <a:r>
              <a:rPr lang="fr-FR" dirty="0" err="1" smtClean="0"/>
              <a:t>University</a:t>
            </a:r>
            <a:r>
              <a:rPr lang="fr-FR" dirty="0"/>
              <a:t> France </a:t>
            </a:r>
            <a:r>
              <a:rPr lang="fr-FR" dirty="0">
                <a:hlinkClick r:id="rId4"/>
              </a:rPr>
              <a:t>http://atmeluniversityfrance.github.io</a:t>
            </a:r>
            <a:r>
              <a:rPr lang="fr-FR" dirty="0" smtClean="0">
                <a:hlinkClick r:id="rId4"/>
              </a:rPr>
              <a:t>/</a:t>
            </a:r>
            <a:r>
              <a:rPr lang="fr-FR" dirty="0" smtClean="0"/>
              <a:t> </a:t>
            </a:r>
          </a:p>
          <a:p>
            <a:r>
              <a:rPr lang="fr-FR" dirty="0"/>
              <a:t>Atmega328p-xmini wiki </a:t>
            </a:r>
            <a:r>
              <a:rPr lang="fr-FR" dirty="0">
                <a:hlinkClick r:id="rId5"/>
              </a:rPr>
              <a:t>https://</a:t>
            </a:r>
            <a:r>
              <a:rPr lang="fr-FR" dirty="0" smtClean="0">
                <a:hlinkClick r:id="rId5"/>
              </a:rPr>
              <a:t>github.com/AtmelUniversityFrance/atmel-avr-xmini-boardmanagermodule/wiki</a:t>
            </a:r>
            <a:endParaRPr lang="fr-FR" dirty="0" smtClean="0"/>
          </a:p>
          <a:p>
            <a:r>
              <a:rPr lang="fr-FR" dirty="0" smtClean="0"/>
              <a:t>SAMD21/W25-XPRO </a:t>
            </a:r>
            <a:r>
              <a:rPr lang="fr-FR" dirty="0"/>
              <a:t>wiki </a:t>
            </a:r>
            <a:r>
              <a:rPr lang="fr-FR" dirty="0">
                <a:hlinkClick r:id="rId6"/>
              </a:rPr>
              <a:t>https://</a:t>
            </a:r>
            <a:r>
              <a:rPr lang="fr-FR" dirty="0" smtClean="0">
                <a:hlinkClick r:id="rId6"/>
              </a:rPr>
              <a:t>github.com/AtmelUniversityFrance/atmel-samd21-xpro-boardmanagermodule/wiki</a:t>
            </a:r>
            <a:endParaRPr lang="fr-FR" dirty="0" smtClean="0"/>
          </a:p>
          <a:p>
            <a:endParaRPr lang="fr-FR" dirty="0"/>
          </a:p>
        </p:txBody>
      </p:sp>
      <p:sp>
        <p:nvSpPr>
          <p:cNvPr id="3" name="Title 2"/>
          <p:cNvSpPr>
            <a:spLocks noGrp="1"/>
          </p:cNvSpPr>
          <p:nvPr>
            <p:ph type="title"/>
          </p:nvPr>
        </p:nvSpPr>
        <p:spPr/>
        <p:txBody>
          <a:bodyPr/>
          <a:lstStyle/>
          <a:p>
            <a:r>
              <a:rPr lang="fr-FR" dirty="0" err="1" smtClean="0"/>
              <a:t>References</a:t>
            </a:r>
            <a:endParaRPr lang="fr-FR" dirty="0"/>
          </a:p>
        </p:txBody>
      </p:sp>
      <p:sp>
        <p:nvSpPr>
          <p:cNvPr id="4" name="Text Placeholder 3"/>
          <p:cNvSpPr>
            <a:spLocks noGrp="1"/>
          </p:cNvSpPr>
          <p:nvPr>
            <p:ph type="body" sz="quarter" idx="14"/>
          </p:nvPr>
        </p:nvSpPr>
        <p:spPr/>
        <p:txBody>
          <a:bodyPr/>
          <a:lstStyle/>
          <a:p>
            <a:endParaRPr lang="fr-FR"/>
          </a:p>
        </p:txBody>
      </p:sp>
    </p:spTree>
    <p:extLst>
      <p:ext uri="{BB962C8B-B14F-4D97-AF65-F5344CB8AC3E}">
        <p14:creationId xmlns:p14="http://schemas.microsoft.com/office/powerpoint/2010/main" val="3291659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tmelLogo_2012.png"/>
          <p:cNvPicPr>
            <a:picLocks noChangeAspect="1"/>
          </p:cNvPicPr>
          <p:nvPr/>
        </p:nvPicPr>
        <p:blipFill>
          <a:blip r:embed="rId2" cstate="print"/>
          <a:stretch>
            <a:fillRect/>
          </a:stretch>
        </p:blipFill>
        <p:spPr>
          <a:xfrm>
            <a:off x="3352800" y="3810000"/>
            <a:ext cx="2365688" cy="588646"/>
          </a:xfrm>
          <a:prstGeom prst="rect">
            <a:avLst/>
          </a:prstGeom>
        </p:spPr>
      </p:pic>
      <p:pic>
        <p:nvPicPr>
          <p:cNvPr id="3" name="Picture 2"/>
          <p:cNvPicPr>
            <a:picLocks noChangeAspect="1"/>
          </p:cNvPicPr>
          <p:nvPr/>
        </p:nvPicPr>
        <p:blipFill>
          <a:blip r:embed="rId3"/>
          <a:stretch>
            <a:fillRect/>
          </a:stretch>
        </p:blipFill>
        <p:spPr>
          <a:xfrm>
            <a:off x="1515172" y="1560286"/>
            <a:ext cx="6014616" cy="1759830"/>
          </a:xfrm>
          <a:prstGeom prst="rect">
            <a:avLst/>
          </a:prstGeom>
        </p:spPr>
      </p:pic>
      <p:graphicFrame>
        <p:nvGraphicFramePr>
          <p:cNvPr id="6" name="Group 254"/>
          <p:cNvGraphicFramePr>
            <a:graphicFrameLocks noGrp="1"/>
          </p:cNvGraphicFramePr>
          <p:nvPr>
            <p:extLst>
              <p:ext uri="{D42A27DB-BD31-4B8C-83A1-F6EECF244321}">
                <p14:modId xmlns:p14="http://schemas.microsoft.com/office/powerpoint/2010/main" val="2831276265"/>
              </p:ext>
            </p:extLst>
          </p:nvPr>
        </p:nvGraphicFramePr>
        <p:xfrm>
          <a:off x="304800" y="5334000"/>
          <a:ext cx="8562109" cy="1252204"/>
        </p:xfrm>
        <a:graphic>
          <a:graphicData uri="http://schemas.openxmlformats.org/drawingml/2006/table">
            <a:tbl>
              <a:tblPr/>
              <a:tblGrid>
                <a:gridCol w="8562109"/>
              </a:tblGrid>
              <a:tr h="187237">
                <a:tc>
                  <a:txBody>
                    <a:bodyPr/>
                    <a:lstStyle/>
                    <a:p>
                      <a:pPr marL="0" marR="0" lvl="0" indent="0" algn="l" defTabSz="914400" rtl="0" eaLnBrk="1" fontAlgn="base" latinLnBrk="0" hangingPunct="1">
                        <a:lnSpc>
                          <a:spcPct val="100000"/>
                        </a:lnSpc>
                        <a:spcBef>
                          <a:spcPct val="0"/>
                        </a:spcBef>
                        <a:spcAft>
                          <a:spcPct val="0"/>
                        </a:spcAft>
                        <a:buClrTx/>
                        <a:buSzTx/>
                        <a:buFontTx/>
                        <a:buNone/>
                        <a:tabLst>
                          <a:tab pos="800100" algn="l"/>
                        </a:tabLst>
                      </a:pPr>
                      <a:r>
                        <a:rPr kumimoji="0" lang="en-US" altLang="ko-KR" sz="650" b="0" i="0" u="none" strike="noStrike" cap="none" normalizeH="0" baseline="0" dirty="0" smtClean="0">
                          <a:ln>
                            <a:noFill/>
                          </a:ln>
                          <a:solidFill>
                            <a:srgbClr val="5F5F5F"/>
                          </a:solidFill>
                          <a:effectLst/>
                          <a:latin typeface="Verdana" pitchFamily="34" charset="0"/>
                          <a:ea typeface="Gulim" pitchFamily="34" charset="-127"/>
                          <a:cs typeface="Calibri" pitchFamily="34" charset="0"/>
                        </a:rPr>
                        <a:t>© 2016 Atmel Corporation. </a:t>
                      </a:r>
                    </a:p>
                  </a:txBody>
                  <a:tcPr anchor="b" horzOverflow="overflow">
                    <a:lnL cap="flat">
                      <a:noFill/>
                    </a:lnL>
                    <a:lnR cap="flat">
                      <a:noFill/>
                    </a:lnR>
                    <a:lnT>
                      <a:noFill/>
                    </a:lnT>
                    <a:lnB>
                      <a:noFill/>
                    </a:lnB>
                    <a:lnTlToBr>
                      <a:noFill/>
                    </a:lnTlToBr>
                    <a:lnBlToTr>
                      <a:noFill/>
                    </a:lnBlToTr>
                    <a:noFill/>
                  </a:tcPr>
                </a:tc>
              </a:tr>
              <a:tr h="366683">
                <a:tc>
                  <a:txBody>
                    <a:bodyPr/>
                    <a:lstStyle/>
                    <a:p>
                      <a:r>
                        <a:rPr lang="en-US" sz="560" kern="1200" baseline="0" dirty="0" smtClean="0">
                          <a:solidFill>
                            <a:srgbClr val="5F5F5F"/>
                          </a:solidFill>
                          <a:latin typeface="Verdana" pitchFamily="34" charset="0"/>
                          <a:ea typeface="+mn-ea"/>
                          <a:cs typeface="+mn-cs"/>
                        </a:rPr>
                        <a:t>Atmel®, Atmel logo and combinations thereof, Enabling Unlimited Possibilities®, and others are registered trademarks or trademarks of Atmel Corporation or its subsidiaries. ARM®, ARM Connected® logo and others are the registered trademarks or trademarks of ARM Ltd. Other terms and product names may be the trademarks of others.</a:t>
                      </a:r>
                      <a:endParaRPr kumimoji="0" lang="en-US" altLang="ko-KR" sz="560" b="0" i="0" u="none" strike="noStrike" cap="none" normalizeH="0" baseline="0" dirty="0" smtClean="0">
                        <a:ln>
                          <a:noFill/>
                        </a:ln>
                        <a:solidFill>
                          <a:srgbClr val="5F5F5F"/>
                        </a:solidFill>
                        <a:effectLst/>
                        <a:latin typeface="Verdana" pitchFamily="34" charset="0"/>
                        <a:ea typeface="Gulim" pitchFamily="34" charset="-127"/>
                        <a:cs typeface="Calibri" pitchFamily="34" charset="0"/>
                      </a:endParaRPr>
                    </a:p>
                  </a:txBody>
                  <a:tcPr anchor="b" horzOverflow="overflow">
                    <a:lnL cap="flat">
                      <a:noFill/>
                    </a:lnL>
                    <a:lnR cap="flat">
                      <a:noFill/>
                    </a:lnR>
                    <a:lnT>
                      <a:noFill/>
                    </a:lnT>
                    <a:lnB>
                      <a:noFill/>
                    </a:lnB>
                    <a:lnTlToBr>
                      <a:noFill/>
                    </a:lnTlToBr>
                    <a:lnBlToTr>
                      <a:noFill/>
                    </a:lnBlToTr>
                    <a:noFill/>
                  </a:tcPr>
                </a:tc>
              </a:tr>
              <a:tr h="695021">
                <a:tc>
                  <a:txBody>
                    <a:bodyPr/>
                    <a:lstStyle/>
                    <a:p>
                      <a:pPr marL="0" marR="0" lvl="0" indent="0" algn="l" defTabSz="914400" rtl="0" eaLnBrk="1" fontAlgn="base" latinLnBrk="0" hangingPunct="1">
                        <a:lnSpc>
                          <a:spcPct val="100000"/>
                        </a:lnSpc>
                        <a:spcBef>
                          <a:spcPct val="0"/>
                        </a:spcBef>
                        <a:spcAft>
                          <a:spcPct val="0"/>
                        </a:spcAft>
                        <a:buClrTx/>
                        <a:buSzTx/>
                        <a:buFontTx/>
                        <a:buNone/>
                        <a:tabLst>
                          <a:tab pos="800100" algn="l"/>
                        </a:tabLst>
                      </a:pPr>
                      <a:r>
                        <a:rPr kumimoji="0" lang="en-US" altLang="ko-KR" sz="520" b="0" i="0" u="none" strike="noStrike" cap="none" normalizeH="0" baseline="0" dirty="0" smtClean="0">
                          <a:ln>
                            <a:noFill/>
                          </a:ln>
                          <a:solidFill>
                            <a:srgbClr val="5F5F5F"/>
                          </a:solidFill>
                          <a:effectLst/>
                          <a:latin typeface="Verdana" pitchFamily="34" charset="0"/>
                          <a:ea typeface="Gulim" pitchFamily="34" charset="-127"/>
                          <a:cs typeface="Calibri" pitchFamily="34" charset="0"/>
                        </a:rPr>
                        <a:t>Disclaimer: The information in this document is provided in connection with Atmel products. No license, express or implied, by estoppel or otherwise, to any intellectual property right is granted by this document or in connection with the sale of Atmel products. EXCEPT AS SET FORTH IN THE ATMEL TERMS AND CONDITIONS OF SALES LOCATED ON THE ATMEL WEBSITE, ATMEL ASSUMES NO LIABILITY WHATSOEVER AND DISCLAIMS ANY EXPRESS, IMPLIED OR STATUTORY WARRANTY RELATING TO ITS PRODUCTS INCLUDING, BUT NOT LIMITED TO, THE IMPLIED WARRANTY OF MERCHANTABILITY, FITNESS FOR A PARTICULAR PURPOSE, OR NON-INFRINGEMENT. IN NO EVENT SHALL ATMEL BE LIABLE FOR ANY DIRECT, INDIRECT, CONSEQUENTIAL, PUNITIVE, SPECIAL OR INCIDENTAL DAMAGES (INCLUDING, WITHOUT LIMITATION, DAMAGES FOR LOSS AND PROFITS, BUSINESS INTERRUPTION, OR LOSS OF INFORMATION) ARISING OUT OF THE USE OR INABILITY TO USE THIS DOCUMENT, EVEN IF ATMEL HAS BEEN ADVISED OF THE POSSIBILITY OF SUCH DAMAGES. Atmel makes no representations or warranties with respect to the accuracy or completeness of the contents of this document and reserves the right to make changes to specifications and products descriptions at any time without notice. Atmel does not make any commitment to update the information contained herein. Unless specifically provided otherwise, Atmel products are not suitable for, and shall not be used in, automotive applications. Atmel products are not intended, authorized, or warranted for use as components in applications intended to support or sustain life.</a:t>
                      </a:r>
                    </a:p>
                  </a:txBody>
                  <a:tcPr anchor="b" horzOverflow="overflow">
                    <a:lnL cap="flat">
                      <a:noFill/>
                    </a:lnL>
                    <a:lnR cap="flat">
                      <a:noFill/>
                    </a:lnR>
                    <a:lnT>
                      <a:noFill/>
                    </a:lnT>
                    <a:lnB cap="flat">
                      <a:noFill/>
                    </a:lnB>
                    <a:lnTlToBr>
                      <a:noFill/>
                    </a:lnTlToBr>
                    <a:lnBlToTr>
                      <a:noFill/>
                    </a:lnBlToTr>
                    <a:noFill/>
                  </a:tcPr>
                </a:tc>
              </a:tr>
            </a:tbl>
          </a:graphicData>
        </a:graphic>
      </p:graphicFrame>
      <p:grpSp>
        <p:nvGrpSpPr>
          <p:cNvPr id="7" name="Group 6"/>
          <p:cNvGrpSpPr/>
          <p:nvPr/>
        </p:nvGrpSpPr>
        <p:grpSpPr>
          <a:xfrm>
            <a:off x="417224" y="4876800"/>
            <a:ext cx="1640176" cy="249266"/>
            <a:chOff x="1738024" y="2878667"/>
            <a:chExt cx="5746507" cy="873326"/>
          </a:xfrm>
        </p:grpSpPr>
        <p:grpSp>
          <p:nvGrpSpPr>
            <p:cNvPr id="8" name="Group 7"/>
            <p:cNvGrpSpPr/>
            <p:nvPr userDrawn="1"/>
          </p:nvGrpSpPr>
          <p:grpSpPr>
            <a:xfrm>
              <a:off x="1738024" y="2905509"/>
              <a:ext cx="2866465" cy="828540"/>
              <a:chOff x="7007551" y="4775200"/>
              <a:chExt cx="1449936" cy="419100"/>
            </a:xfrm>
          </p:grpSpPr>
          <p:pic>
            <p:nvPicPr>
              <p:cNvPr id="12" name="Picture 11" descr="f_logo-72dpi.png">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07551" y="4786604"/>
                <a:ext cx="396292" cy="396292"/>
              </a:xfrm>
              <a:prstGeom prst="rect">
                <a:avLst/>
              </a:prstGeom>
            </p:spPr>
          </p:pic>
          <p:pic>
            <p:nvPicPr>
              <p:cNvPr id="13" name="Picture 12" descr="LinkedIn-InBug-_72dpi.png">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004115" y="4786604"/>
                <a:ext cx="453372" cy="401346"/>
              </a:xfrm>
              <a:prstGeom prst="rect">
                <a:avLst/>
              </a:prstGeom>
            </p:spPr>
          </p:pic>
          <p:pic>
            <p:nvPicPr>
              <p:cNvPr id="14" name="Picture 13" descr="LinkedIn-InBug-72dpi.png">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495229" y="4775200"/>
                <a:ext cx="411715" cy="419100"/>
              </a:xfrm>
              <a:prstGeom prst="rect">
                <a:avLst/>
              </a:prstGeom>
            </p:spPr>
          </p:pic>
        </p:grpSp>
        <p:pic>
          <p:nvPicPr>
            <p:cNvPr id="9" name="Picture 8">
              <a:hlinkClick r:id="rId10"/>
            </p:cNvPr>
            <p:cNvPicPr>
              <a:picLocks noChangeAspect="1"/>
            </p:cNvPicPr>
            <p:nvPr userDrawn="1"/>
          </p:nvPicPr>
          <p:blipFill>
            <a:blip r:embed="rId11" cstate="print"/>
            <a:stretch>
              <a:fillRect/>
            </a:stretch>
          </p:blipFill>
          <p:spPr>
            <a:xfrm>
              <a:off x="5634082" y="2901739"/>
              <a:ext cx="841836" cy="850254"/>
            </a:xfrm>
            <a:prstGeom prst="rect">
              <a:avLst/>
            </a:prstGeom>
          </p:spPr>
        </p:pic>
        <p:pic>
          <p:nvPicPr>
            <p:cNvPr id="10" name="Picture 9">
              <a:hlinkClick r:id="rId12"/>
            </p:cNvPr>
            <p:cNvPicPr>
              <a:picLocks noChangeAspect="1"/>
            </p:cNvPicPr>
            <p:nvPr userDrawn="1"/>
          </p:nvPicPr>
          <p:blipFill>
            <a:blip r:embed="rId13" cstate="print"/>
            <a:stretch>
              <a:fillRect/>
            </a:stretch>
          </p:blipFill>
          <p:spPr>
            <a:xfrm>
              <a:off x="4707463" y="2929466"/>
              <a:ext cx="787400" cy="787400"/>
            </a:xfrm>
            <a:prstGeom prst="rect">
              <a:avLst/>
            </a:prstGeom>
          </p:spPr>
        </p:pic>
        <p:pic>
          <p:nvPicPr>
            <p:cNvPr id="11" name="Picture 10">
              <a:hlinkClick r:id="rId14"/>
            </p:cNvPr>
            <p:cNvPicPr>
              <a:picLocks noChangeAspect="1"/>
            </p:cNvPicPr>
            <p:nvPr userDrawn="1"/>
          </p:nvPicPr>
          <p:blipFill>
            <a:blip r:embed="rId15" cstate="print"/>
            <a:stretch>
              <a:fillRect/>
            </a:stretch>
          </p:blipFill>
          <p:spPr>
            <a:xfrm>
              <a:off x="6646329" y="2878667"/>
              <a:ext cx="838202" cy="841250"/>
            </a:xfrm>
            <a:prstGeom prst="rect">
              <a:avLst/>
            </a:prstGeom>
          </p:spPr>
        </p:pic>
      </p:grpSp>
    </p:spTree>
    <p:extLst>
      <p:ext uri="{BB962C8B-B14F-4D97-AF65-F5344CB8AC3E}">
        <p14:creationId xmlns:p14="http://schemas.microsoft.com/office/powerpoint/2010/main" val="2057204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fr-FR" dirty="0" smtClean="0"/>
              <a:t>Arduino IDE</a:t>
            </a:r>
          </a:p>
          <a:p>
            <a:pPr lvl="1"/>
            <a:r>
              <a:rPr lang="fr-FR" dirty="0" err="1" smtClean="0"/>
              <a:t>Based</a:t>
            </a:r>
            <a:r>
              <a:rPr lang="fr-FR" dirty="0" smtClean="0"/>
              <a:t> on </a:t>
            </a:r>
            <a:r>
              <a:rPr lang="fr-FR" dirty="0" err="1" smtClean="0"/>
              <a:t>Processing</a:t>
            </a:r>
            <a:r>
              <a:rPr lang="fr-FR" dirty="0" smtClean="0"/>
              <a:t> (Java) + ARM GCC</a:t>
            </a:r>
          </a:p>
          <a:p>
            <a:pPr lvl="1"/>
            <a:r>
              <a:rPr lang="fr-FR" dirty="0" smtClean="0"/>
              <a:t>Application </a:t>
            </a:r>
            <a:r>
              <a:rPr lang="fr-FR" dirty="0" err="1" smtClean="0"/>
              <a:t>based</a:t>
            </a:r>
            <a:r>
              <a:rPr lang="fr-FR" dirty="0" smtClean="0"/>
              <a:t> on Arduino API + </a:t>
            </a:r>
            <a:r>
              <a:rPr lang="fr-FR" dirty="0" err="1" smtClean="0"/>
              <a:t>libraries</a:t>
            </a:r>
            <a:endParaRPr lang="fr-FR" dirty="0" smtClean="0"/>
          </a:p>
          <a:p>
            <a:r>
              <a:rPr lang="fr-FR" dirty="0" smtClean="0"/>
              <a:t>Atmel Studio</a:t>
            </a:r>
          </a:p>
          <a:p>
            <a:pPr lvl="1"/>
            <a:r>
              <a:rPr lang="fr-FR" dirty="0" err="1" smtClean="0"/>
              <a:t>Based</a:t>
            </a:r>
            <a:r>
              <a:rPr lang="fr-FR" dirty="0" smtClean="0"/>
              <a:t> on Microsoft Visual Studio CLI + ARM GCC </a:t>
            </a:r>
          </a:p>
          <a:p>
            <a:pPr lvl="1"/>
            <a:r>
              <a:rPr lang="fr-FR" dirty="0" smtClean="0"/>
              <a:t>Application </a:t>
            </a:r>
            <a:r>
              <a:rPr lang="fr-FR" dirty="0" err="1" smtClean="0"/>
              <a:t>based</a:t>
            </a:r>
            <a:r>
              <a:rPr lang="fr-FR" dirty="0" smtClean="0"/>
              <a:t> on Atmel Software Framework</a:t>
            </a:r>
          </a:p>
          <a:p>
            <a:pPr lvl="1"/>
            <a:endParaRPr lang="fr-FR" dirty="0" smtClean="0"/>
          </a:p>
          <a:p>
            <a:r>
              <a:rPr lang="fr-FR" dirty="0" err="1" smtClean="0"/>
              <a:t>Available</a:t>
            </a:r>
            <a:r>
              <a:rPr lang="fr-FR" dirty="0" smtClean="0"/>
              <a:t> base kits in Arduino </a:t>
            </a:r>
            <a:r>
              <a:rPr lang="fr-FR" dirty="0" err="1" smtClean="0"/>
              <a:t>context</a:t>
            </a:r>
            <a:endParaRPr lang="fr-FR" dirty="0" smtClean="0"/>
          </a:p>
          <a:p>
            <a:pPr lvl="1"/>
            <a:r>
              <a:rPr lang="fr-FR" dirty="0" smtClean="0"/>
              <a:t>AVR ATMEGA328P </a:t>
            </a:r>
            <a:r>
              <a:rPr lang="fr-FR" dirty="0" err="1" smtClean="0"/>
              <a:t>Xplained</a:t>
            </a:r>
            <a:r>
              <a:rPr lang="fr-FR" dirty="0" smtClean="0"/>
              <a:t> mini</a:t>
            </a:r>
          </a:p>
          <a:p>
            <a:pPr lvl="1"/>
            <a:r>
              <a:rPr lang="fr-FR" dirty="0" smtClean="0"/>
              <a:t>SAMD21 </a:t>
            </a:r>
            <a:r>
              <a:rPr lang="fr-FR" dirty="0" err="1" smtClean="0"/>
              <a:t>Xplained</a:t>
            </a:r>
            <a:r>
              <a:rPr lang="fr-FR" dirty="0" smtClean="0"/>
              <a:t> Pro + </a:t>
            </a:r>
            <a:r>
              <a:rPr lang="fr-FR" dirty="0" err="1" smtClean="0"/>
              <a:t>Xplained</a:t>
            </a:r>
            <a:r>
              <a:rPr lang="fr-FR" dirty="0" smtClean="0"/>
              <a:t> extensions</a:t>
            </a:r>
          </a:p>
          <a:p>
            <a:pPr lvl="1"/>
            <a:r>
              <a:rPr lang="fr-FR" dirty="0" smtClean="0"/>
              <a:t>SAMW25 </a:t>
            </a:r>
            <a:r>
              <a:rPr lang="fr-FR" dirty="0" err="1" smtClean="0"/>
              <a:t>Xplained</a:t>
            </a:r>
            <a:r>
              <a:rPr lang="fr-FR" dirty="0" smtClean="0"/>
              <a:t> Pro</a:t>
            </a:r>
            <a:r>
              <a:rPr lang="fr-FR" dirty="0"/>
              <a:t> + </a:t>
            </a:r>
            <a:r>
              <a:rPr lang="fr-FR" dirty="0" err="1"/>
              <a:t>Xplained</a:t>
            </a:r>
            <a:r>
              <a:rPr lang="fr-FR" dirty="0"/>
              <a:t> extensions</a:t>
            </a:r>
            <a:endParaRPr lang="fr-FR" dirty="0" smtClean="0"/>
          </a:p>
          <a:p>
            <a:pPr lvl="1"/>
            <a:endParaRPr lang="fr-FR" dirty="0" smtClean="0"/>
          </a:p>
          <a:p>
            <a:r>
              <a:rPr lang="fr-FR" dirty="0" err="1" smtClean="0"/>
              <a:t>Available</a:t>
            </a:r>
            <a:r>
              <a:rPr lang="fr-FR" dirty="0" smtClean="0"/>
              <a:t> base kits in Atmel Studio </a:t>
            </a:r>
            <a:r>
              <a:rPr lang="fr-FR" dirty="0" err="1" smtClean="0"/>
              <a:t>context</a:t>
            </a:r>
            <a:endParaRPr lang="fr-FR" dirty="0" smtClean="0"/>
          </a:p>
          <a:p>
            <a:pPr lvl="1"/>
            <a:r>
              <a:rPr lang="fr-FR" dirty="0"/>
              <a:t>SAMD21 </a:t>
            </a:r>
            <a:r>
              <a:rPr lang="fr-FR" dirty="0" err="1"/>
              <a:t>Xplained</a:t>
            </a:r>
            <a:r>
              <a:rPr lang="fr-FR" dirty="0"/>
              <a:t> </a:t>
            </a:r>
            <a:r>
              <a:rPr lang="fr-FR" dirty="0" smtClean="0"/>
              <a:t>Pro + </a:t>
            </a:r>
            <a:r>
              <a:rPr lang="fr-FR" dirty="0" err="1" smtClean="0"/>
              <a:t>Xplained</a:t>
            </a:r>
            <a:r>
              <a:rPr lang="fr-FR" dirty="0" smtClean="0"/>
              <a:t> extensions</a:t>
            </a:r>
            <a:endParaRPr lang="fr-FR" dirty="0"/>
          </a:p>
          <a:p>
            <a:pPr lvl="1"/>
            <a:r>
              <a:rPr lang="fr-FR" dirty="0"/>
              <a:t>SAMW25 </a:t>
            </a:r>
            <a:r>
              <a:rPr lang="fr-FR" dirty="0" err="1"/>
              <a:t>Xplained</a:t>
            </a:r>
            <a:r>
              <a:rPr lang="fr-FR" dirty="0"/>
              <a:t> </a:t>
            </a:r>
            <a:r>
              <a:rPr lang="fr-FR" dirty="0" smtClean="0"/>
              <a:t>Pro</a:t>
            </a:r>
            <a:r>
              <a:rPr lang="fr-FR" dirty="0"/>
              <a:t> + </a:t>
            </a:r>
            <a:r>
              <a:rPr lang="fr-FR" dirty="0" err="1"/>
              <a:t>Xplained</a:t>
            </a:r>
            <a:r>
              <a:rPr lang="fr-FR" dirty="0"/>
              <a:t> extensions</a:t>
            </a:r>
          </a:p>
          <a:p>
            <a:pPr lvl="1"/>
            <a:r>
              <a:rPr lang="fr-FR" dirty="0" smtClean="0"/>
              <a:t>SAM4E </a:t>
            </a:r>
            <a:r>
              <a:rPr lang="fr-FR" dirty="0" err="1" smtClean="0"/>
              <a:t>Xplained</a:t>
            </a:r>
            <a:r>
              <a:rPr lang="fr-FR" dirty="0" smtClean="0"/>
              <a:t> Pro</a:t>
            </a:r>
            <a:r>
              <a:rPr lang="fr-FR" dirty="0"/>
              <a:t> + </a:t>
            </a:r>
            <a:r>
              <a:rPr lang="fr-FR" dirty="0" err="1"/>
              <a:t>Xplained</a:t>
            </a:r>
            <a:r>
              <a:rPr lang="fr-FR" dirty="0"/>
              <a:t> extensions</a:t>
            </a:r>
            <a:endParaRPr lang="fr-FR" dirty="0" smtClean="0"/>
          </a:p>
        </p:txBody>
      </p:sp>
      <p:sp>
        <p:nvSpPr>
          <p:cNvPr id="3" name="Title 2"/>
          <p:cNvSpPr>
            <a:spLocks noGrp="1"/>
          </p:cNvSpPr>
          <p:nvPr>
            <p:ph type="title"/>
          </p:nvPr>
        </p:nvSpPr>
        <p:spPr/>
        <p:txBody>
          <a:bodyPr/>
          <a:lstStyle/>
          <a:p>
            <a:r>
              <a:rPr lang="fr-FR" dirty="0" smtClean="0"/>
              <a:t>Tools</a:t>
            </a:r>
            <a:endParaRPr lang="fr-FR" dirty="0"/>
          </a:p>
        </p:txBody>
      </p:sp>
      <p:sp>
        <p:nvSpPr>
          <p:cNvPr id="4" name="Text Placeholder 3"/>
          <p:cNvSpPr>
            <a:spLocks noGrp="1"/>
          </p:cNvSpPr>
          <p:nvPr>
            <p:ph type="body" sz="quarter" idx="14"/>
          </p:nvPr>
        </p:nvSpPr>
        <p:spPr/>
        <p:txBody>
          <a:bodyPr/>
          <a:lstStyle/>
          <a:p>
            <a:endParaRPr lang="fr-FR" dirty="0"/>
          </a:p>
        </p:txBody>
      </p:sp>
    </p:spTree>
    <p:extLst>
      <p:ext uri="{BB962C8B-B14F-4D97-AF65-F5344CB8AC3E}">
        <p14:creationId xmlns:p14="http://schemas.microsoft.com/office/powerpoint/2010/main" val="1557334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lstStyle/>
          <a:p>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Donec</a:t>
            </a:r>
            <a:r>
              <a:rPr lang="fr-FR" dirty="0"/>
              <a:t> </a:t>
            </a:r>
            <a:r>
              <a:rPr lang="fr-FR" dirty="0" err="1"/>
              <a:t>aliquam</a:t>
            </a:r>
            <a:r>
              <a:rPr lang="fr-FR" dirty="0"/>
              <a:t> </a:t>
            </a:r>
            <a:r>
              <a:rPr lang="fr-FR" dirty="0" err="1"/>
              <a:t>enim</a:t>
            </a:r>
            <a:r>
              <a:rPr lang="fr-FR" dirty="0"/>
              <a:t> a ex </a:t>
            </a:r>
            <a:r>
              <a:rPr lang="fr-FR" dirty="0" err="1"/>
              <a:t>egestas</a:t>
            </a:r>
            <a:r>
              <a:rPr lang="fr-FR" dirty="0"/>
              <a:t>, </a:t>
            </a:r>
            <a:r>
              <a:rPr lang="fr-FR" dirty="0" err="1"/>
              <a:t>eget</a:t>
            </a:r>
            <a:r>
              <a:rPr lang="fr-FR" dirty="0"/>
              <a:t> </a:t>
            </a:r>
            <a:r>
              <a:rPr lang="fr-FR" dirty="0" err="1"/>
              <a:t>lacinia</a:t>
            </a:r>
            <a:r>
              <a:rPr lang="fr-FR" dirty="0"/>
              <a:t> </a:t>
            </a:r>
            <a:r>
              <a:rPr lang="fr-FR" dirty="0" err="1"/>
              <a:t>augue</a:t>
            </a:r>
            <a:r>
              <a:rPr lang="fr-FR" dirty="0"/>
              <a:t> </a:t>
            </a:r>
            <a:r>
              <a:rPr lang="fr-FR" dirty="0" err="1"/>
              <a:t>consectetur</a:t>
            </a:r>
            <a:r>
              <a:rPr lang="fr-FR" dirty="0"/>
              <a:t>. Nunc </a:t>
            </a:r>
            <a:r>
              <a:rPr lang="fr-FR" dirty="0" err="1"/>
              <a:t>vel</a:t>
            </a:r>
            <a:r>
              <a:rPr lang="fr-FR" dirty="0"/>
              <a:t> </a:t>
            </a:r>
            <a:r>
              <a:rPr lang="fr-FR" dirty="0" err="1"/>
              <a:t>pulvinar</a:t>
            </a:r>
            <a:r>
              <a:rPr lang="fr-FR" dirty="0"/>
              <a:t> ante. Sed </a:t>
            </a:r>
            <a:r>
              <a:rPr lang="fr-FR" dirty="0" err="1"/>
              <a:t>vel</a:t>
            </a:r>
            <a:r>
              <a:rPr lang="fr-FR" dirty="0"/>
              <a:t> </a:t>
            </a:r>
            <a:r>
              <a:rPr lang="fr-FR" dirty="0" err="1"/>
              <a:t>velit</a:t>
            </a:r>
            <a:r>
              <a:rPr lang="fr-FR" dirty="0"/>
              <a:t> </a:t>
            </a:r>
            <a:r>
              <a:rPr lang="fr-FR" dirty="0" err="1"/>
              <a:t>vulputate</a:t>
            </a:r>
            <a:r>
              <a:rPr lang="fr-FR" dirty="0"/>
              <a:t>, </a:t>
            </a:r>
            <a:r>
              <a:rPr lang="fr-FR" dirty="0" err="1"/>
              <a:t>sagittis</a:t>
            </a:r>
            <a:r>
              <a:rPr lang="fr-FR" dirty="0"/>
              <a:t> nunc nec, </a:t>
            </a:r>
            <a:r>
              <a:rPr lang="fr-FR" dirty="0" err="1"/>
              <a:t>faucibus</a:t>
            </a:r>
            <a:r>
              <a:rPr lang="fr-FR" dirty="0"/>
              <a:t> magna. Sed </a:t>
            </a:r>
            <a:r>
              <a:rPr lang="fr-FR" dirty="0" err="1"/>
              <a:t>blandit</a:t>
            </a:r>
            <a:r>
              <a:rPr lang="fr-FR" dirty="0"/>
              <a:t>, </a:t>
            </a:r>
            <a:r>
              <a:rPr lang="fr-FR" dirty="0" err="1"/>
              <a:t>sem</a:t>
            </a:r>
            <a:r>
              <a:rPr lang="fr-FR" dirty="0"/>
              <a:t> </a:t>
            </a:r>
            <a:r>
              <a:rPr lang="fr-FR" dirty="0" err="1"/>
              <a:t>consectetur</a:t>
            </a:r>
            <a:r>
              <a:rPr lang="fr-FR" dirty="0"/>
              <a:t> </a:t>
            </a:r>
            <a:r>
              <a:rPr lang="fr-FR" dirty="0" err="1"/>
              <a:t>viverra</a:t>
            </a:r>
            <a:r>
              <a:rPr lang="fr-FR" dirty="0"/>
              <a:t> </a:t>
            </a:r>
            <a:r>
              <a:rPr lang="fr-FR" dirty="0" err="1"/>
              <a:t>euismod</a:t>
            </a:r>
            <a:r>
              <a:rPr lang="fr-FR" dirty="0"/>
              <a:t>, </a:t>
            </a:r>
            <a:r>
              <a:rPr lang="fr-FR" dirty="0" err="1"/>
              <a:t>velit</a:t>
            </a:r>
            <a:r>
              <a:rPr lang="fr-FR" dirty="0"/>
              <a:t> </a:t>
            </a:r>
            <a:r>
              <a:rPr lang="fr-FR" dirty="0" err="1"/>
              <a:t>nibh</a:t>
            </a:r>
            <a:r>
              <a:rPr lang="fr-FR" dirty="0"/>
              <a:t> </a:t>
            </a:r>
            <a:r>
              <a:rPr lang="fr-FR" dirty="0" err="1"/>
              <a:t>facilisis</a:t>
            </a:r>
            <a:r>
              <a:rPr lang="fr-FR" dirty="0"/>
              <a:t> diam, </a:t>
            </a:r>
            <a:r>
              <a:rPr lang="fr-FR" dirty="0" err="1"/>
              <a:t>sit</a:t>
            </a:r>
            <a:r>
              <a:rPr lang="fr-FR" dirty="0"/>
              <a:t> </a:t>
            </a:r>
            <a:r>
              <a:rPr lang="fr-FR" dirty="0" err="1"/>
              <a:t>amet</a:t>
            </a:r>
            <a:r>
              <a:rPr lang="fr-FR" dirty="0"/>
              <a:t> </a:t>
            </a:r>
            <a:r>
              <a:rPr lang="fr-FR" dirty="0" err="1"/>
              <a:t>blandit</a:t>
            </a:r>
            <a:r>
              <a:rPr lang="fr-FR" dirty="0"/>
              <a:t> </a:t>
            </a:r>
            <a:r>
              <a:rPr lang="fr-FR" dirty="0" err="1"/>
              <a:t>lacus</a:t>
            </a:r>
            <a:r>
              <a:rPr lang="fr-FR" dirty="0"/>
              <a:t> </a:t>
            </a:r>
            <a:r>
              <a:rPr lang="fr-FR" dirty="0" err="1"/>
              <a:t>nulla</a:t>
            </a:r>
            <a:r>
              <a:rPr lang="fr-FR" dirty="0"/>
              <a:t> </a:t>
            </a:r>
            <a:r>
              <a:rPr lang="fr-FR" dirty="0" err="1"/>
              <a:t>sed</a:t>
            </a:r>
            <a:r>
              <a:rPr lang="fr-FR" dirty="0"/>
              <a:t> </a:t>
            </a:r>
            <a:r>
              <a:rPr lang="fr-FR" dirty="0" err="1"/>
              <a:t>metus</a:t>
            </a:r>
            <a:r>
              <a:rPr lang="fr-FR" dirty="0"/>
              <a:t>. </a:t>
            </a:r>
            <a:r>
              <a:rPr lang="fr-FR" dirty="0" err="1"/>
              <a:t>Donec</a:t>
            </a:r>
            <a:r>
              <a:rPr lang="fr-FR" dirty="0"/>
              <a:t> </a:t>
            </a:r>
            <a:r>
              <a:rPr lang="fr-FR" dirty="0" err="1"/>
              <a:t>dictum</a:t>
            </a:r>
            <a:r>
              <a:rPr lang="fr-FR" dirty="0"/>
              <a:t> diam </a:t>
            </a:r>
            <a:r>
              <a:rPr lang="fr-FR" dirty="0" err="1"/>
              <a:t>sed</a:t>
            </a:r>
            <a:r>
              <a:rPr lang="fr-FR" dirty="0"/>
              <a:t> </a:t>
            </a:r>
            <a:r>
              <a:rPr lang="fr-FR" dirty="0" err="1"/>
              <a:t>mauris</a:t>
            </a:r>
            <a:r>
              <a:rPr lang="fr-FR" dirty="0"/>
              <a:t> </a:t>
            </a:r>
            <a:r>
              <a:rPr lang="fr-FR" dirty="0" err="1"/>
              <a:t>vulputate</a:t>
            </a:r>
            <a:r>
              <a:rPr lang="fr-FR" dirty="0"/>
              <a:t>, nec </a:t>
            </a:r>
            <a:r>
              <a:rPr lang="fr-FR" dirty="0" err="1"/>
              <a:t>tempus</a:t>
            </a:r>
            <a:r>
              <a:rPr lang="fr-FR" dirty="0"/>
              <a:t> </a:t>
            </a:r>
            <a:r>
              <a:rPr lang="fr-FR" dirty="0" err="1"/>
              <a:t>nulla</a:t>
            </a:r>
            <a:r>
              <a:rPr lang="fr-FR" dirty="0"/>
              <a:t> </a:t>
            </a:r>
            <a:r>
              <a:rPr lang="fr-FR" dirty="0" err="1"/>
              <a:t>accumsan</a:t>
            </a:r>
            <a:r>
              <a:rPr lang="fr-FR" dirty="0"/>
              <a:t>. </a:t>
            </a:r>
            <a:r>
              <a:rPr lang="fr-FR" dirty="0" err="1"/>
              <a:t>Aliquam</a:t>
            </a:r>
            <a:r>
              <a:rPr lang="fr-FR" dirty="0"/>
              <a:t> </a:t>
            </a:r>
            <a:r>
              <a:rPr lang="fr-FR" dirty="0" err="1"/>
              <a:t>vel</a:t>
            </a:r>
            <a:r>
              <a:rPr lang="fr-FR" dirty="0"/>
              <a:t> </a:t>
            </a:r>
            <a:r>
              <a:rPr lang="fr-FR" dirty="0" err="1"/>
              <a:t>dapibus</a:t>
            </a:r>
            <a:r>
              <a:rPr lang="fr-FR" dirty="0"/>
              <a:t> </a:t>
            </a:r>
            <a:r>
              <a:rPr lang="fr-FR" dirty="0" err="1"/>
              <a:t>enim</a:t>
            </a:r>
            <a:r>
              <a:rPr lang="fr-FR" dirty="0"/>
              <a:t>. </a:t>
            </a:r>
            <a:r>
              <a:rPr lang="fr-FR" dirty="0" err="1"/>
              <a:t>Praesent</a:t>
            </a:r>
            <a:r>
              <a:rPr lang="fr-FR" dirty="0"/>
              <a:t> ante erat, </a:t>
            </a:r>
            <a:r>
              <a:rPr lang="fr-FR" dirty="0" err="1"/>
              <a:t>ullamcorper</a:t>
            </a:r>
            <a:r>
              <a:rPr lang="fr-FR" dirty="0"/>
              <a:t> ut </a:t>
            </a:r>
            <a:r>
              <a:rPr lang="fr-FR" dirty="0" err="1"/>
              <a:t>nisl</a:t>
            </a:r>
            <a:r>
              <a:rPr lang="fr-FR" dirty="0"/>
              <a:t> </a:t>
            </a:r>
            <a:r>
              <a:rPr lang="fr-FR" dirty="0" err="1"/>
              <a:t>vel</a:t>
            </a:r>
            <a:r>
              <a:rPr lang="fr-FR" dirty="0"/>
              <a:t>, </a:t>
            </a:r>
            <a:r>
              <a:rPr lang="fr-FR" dirty="0" err="1"/>
              <a:t>dignissim</a:t>
            </a:r>
            <a:r>
              <a:rPr lang="fr-FR" dirty="0"/>
              <a:t> </a:t>
            </a:r>
            <a:r>
              <a:rPr lang="fr-FR" dirty="0" err="1"/>
              <a:t>convallis</a:t>
            </a:r>
            <a:r>
              <a:rPr lang="fr-FR" dirty="0"/>
              <a:t> erat. </a:t>
            </a:r>
            <a:r>
              <a:rPr lang="fr-FR" dirty="0" err="1"/>
              <a:t>Maecenas</a:t>
            </a:r>
            <a:r>
              <a:rPr lang="fr-FR" dirty="0"/>
              <a:t> tristique </a:t>
            </a:r>
            <a:r>
              <a:rPr lang="fr-FR" dirty="0" err="1"/>
              <a:t>tellus</a:t>
            </a:r>
            <a:r>
              <a:rPr lang="fr-FR" dirty="0"/>
              <a:t> vitae </a:t>
            </a:r>
            <a:r>
              <a:rPr lang="fr-FR" dirty="0" err="1"/>
              <a:t>tincidunt</a:t>
            </a:r>
            <a:r>
              <a:rPr lang="fr-FR" dirty="0"/>
              <a:t> pretium. </a:t>
            </a:r>
            <a:r>
              <a:rPr lang="fr-FR" dirty="0" err="1"/>
              <a:t>Donec</a:t>
            </a:r>
            <a:r>
              <a:rPr lang="fr-FR" dirty="0"/>
              <a:t> </a:t>
            </a:r>
            <a:r>
              <a:rPr lang="fr-FR" dirty="0" err="1"/>
              <a:t>tincidunt</a:t>
            </a:r>
            <a:r>
              <a:rPr lang="fr-FR" dirty="0"/>
              <a:t>, </a:t>
            </a:r>
            <a:r>
              <a:rPr lang="fr-FR" dirty="0" err="1"/>
              <a:t>metus</a:t>
            </a:r>
            <a:r>
              <a:rPr lang="fr-FR" dirty="0"/>
              <a:t> </a:t>
            </a:r>
            <a:r>
              <a:rPr lang="fr-FR" dirty="0" err="1"/>
              <a:t>sit</a:t>
            </a:r>
            <a:r>
              <a:rPr lang="fr-FR" dirty="0"/>
              <a:t> </a:t>
            </a:r>
            <a:r>
              <a:rPr lang="fr-FR" dirty="0" err="1"/>
              <a:t>amet</a:t>
            </a:r>
            <a:r>
              <a:rPr lang="fr-FR" dirty="0"/>
              <a:t> </a:t>
            </a:r>
            <a:r>
              <a:rPr lang="fr-FR" dirty="0" err="1"/>
              <a:t>volutpat</a:t>
            </a:r>
            <a:r>
              <a:rPr lang="fr-FR" dirty="0"/>
              <a:t> </a:t>
            </a:r>
            <a:r>
              <a:rPr lang="fr-FR" dirty="0" err="1"/>
              <a:t>eleifend</a:t>
            </a:r>
            <a:r>
              <a:rPr lang="fr-FR" dirty="0"/>
              <a:t>, </a:t>
            </a:r>
            <a:r>
              <a:rPr lang="fr-FR" dirty="0" err="1"/>
              <a:t>dolor</a:t>
            </a:r>
            <a:r>
              <a:rPr lang="fr-FR" dirty="0"/>
              <a:t> ex semper </a:t>
            </a:r>
            <a:r>
              <a:rPr lang="fr-FR" dirty="0" err="1"/>
              <a:t>augue</a:t>
            </a:r>
            <a:r>
              <a:rPr lang="fr-FR" dirty="0"/>
              <a:t>, et </a:t>
            </a:r>
            <a:r>
              <a:rPr lang="fr-FR" dirty="0" err="1"/>
              <a:t>tincidunt</a:t>
            </a:r>
            <a:r>
              <a:rPr lang="fr-FR" dirty="0"/>
              <a:t> </a:t>
            </a:r>
            <a:r>
              <a:rPr lang="fr-FR" dirty="0" err="1"/>
              <a:t>eros</a:t>
            </a:r>
            <a:r>
              <a:rPr lang="fr-FR" dirty="0"/>
              <a:t> </a:t>
            </a:r>
            <a:r>
              <a:rPr lang="fr-FR" dirty="0" err="1"/>
              <a:t>tortor</a:t>
            </a:r>
            <a:r>
              <a:rPr lang="fr-FR" dirty="0"/>
              <a:t> id </a:t>
            </a:r>
            <a:r>
              <a:rPr lang="fr-FR" dirty="0" err="1"/>
              <a:t>nulla</a:t>
            </a:r>
            <a:r>
              <a:rPr lang="fr-FR" dirty="0"/>
              <a:t>. Ut </a:t>
            </a:r>
            <a:r>
              <a:rPr lang="fr-FR" dirty="0" err="1"/>
              <a:t>venenatis</a:t>
            </a:r>
            <a:r>
              <a:rPr lang="fr-FR" dirty="0"/>
              <a:t> </a:t>
            </a:r>
            <a:r>
              <a:rPr lang="fr-FR" dirty="0" err="1"/>
              <a:t>interdum</a:t>
            </a:r>
            <a:r>
              <a:rPr lang="fr-FR" dirty="0"/>
              <a:t> </a:t>
            </a:r>
            <a:r>
              <a:rPr lang="fr-FR" dirty="0" err="1"/>
              <a:t>ligula</a:t>
            </a:r>
            <a:r>
              <a:rPr lang="fr-FR" dirty="0"/>
              <a:t> </a:t>
            </a:r>
            <a:r>
              <a:rPr lang="fr-FR" dirty="0" err="1"/>
              <a:t>quis</a:t>
            </a:r>
            <a:r>
              <a:rPr lang="fr-FR" dirty="0"/>
              <a:t> </a:t>
            </a:r>
            <a:r>
              <a:rPr lang="fr-FR" dirty="0" err="1"/>
              <a:t>aliquet</a:t>
            </a:r>
            <a:r>
              <a:rPr lang="fr-FR" dirty="0"/>
              <a:t>. Duis </a:t>
            </a:r>
            <a:r>
              <a:rPr lang="fr-FR" dirty="0" err="1"/>
              <a:t>dignissim</a:t>
            </a:r>
            <a:r>
              <a:rPr lang="fr-FR" dirty="0"/>
              <a:t> </a:t>
            </a:r>
            <a:r>
              <a:rPr lang="fr-FR" dirty="0" err="1"/>
              <a:t>dolor</a:t>
            </a:r>
            <a:r>
              <a:rPr lang="fr-FR" dirty="0"/>
              <a:t> a </a:t>
            </a:r>
            <a:r>
              <a:rPr lang="fr-FR" dirty="0" err="1"/>
              <a:t>nisi</a:t>
            </a:r>
            <a:r>
              <a:rPr lang="fr-FR" dirty="0"/>
              <a:t> </a:t>
            </a:r>
            <a:r>
              <a:rPr lang="fr-FR" dirty="0" err="1"/>
              <a:t>placerat</a:t>
            </a:r>
            <a:r>
              <a:rPr lang="fr-FR" dirty="0"/>
              <a:t>, </a:t>
            </a:r>
            <a:r>
              <a:rPr lang="fr-FR" dirty="0" err="1"/>
              <a:t>eget</a:t>
            </a:r>
            <a:r>
              <a:rPr lang="fr-FR" dirty="0"/>
              <a:t> </a:t>
            </a:r>
            <a:r>
              <a:rPr lang="fr-FR" dirty="0" err="1"/>
              <a:t>ullamcorper</a:t>
            </a:r>
            <a:r>
              <a:rPr lang="fr-FR" dirty="0"/>
              <a:t> </a:t>
            </a:r>
            <a:r>
              <a:rPr lang="fr-FR" dirty="0" err="1"/>
              <a:t>urna</a:t>
            </a:r>
            <a:r>
              <a:rPr lang="fr-FR" dirty="0"/>
              <a:t> </a:t>
            </a:r>
            <a:r>
              <a:rPr lang="fr-FR" dirty="0" err="1"/>
              <a:t>dignissim</a:t>
            </a:r>
            <a:r>
              <a:rPr lang="fr-FR" dirty="0"/>
              <a:t>. Nam </a:t>
            </a:r>
            <a:r>
              <a:rPr lang="fr-FR" dirty="0" err="1"/>
              <a:t>auctor</a:t>
            </a:r>
            <a:r>
              <a:rPr lang="fr-FR" dirty="0"/>
              <a:t> </a:t>
            </a:r>
            <a:r>
              <a:rPr lang="fr-FR" dirty="0" err="1"/>
              <a:t>augue</a:t>
            </a:r>
            <a:r>
              <a:rPr lang="fr-FR" dirty="0"/>
              <a:t> non </a:t>
            </a:r>
            <a:r>
              <a:rPr lang="fr-FR" dirty="0" err="1"/>
              <a:t>hendrerit</a:t>
            </a:r>
            <a:r>
              <a:rPr lang="fr-FR" dirty="0"/>
              <a:t> </a:t>
            </a:r>
            <a:r>
              <a:rPr lang="fr-FR" dirty="0" err="1"/>
              <a:t>mattis</a:t>
            </a:r>
            <a:r>
              <a:rPr lang="fr-FR" dirty="0"/>
              <a:t>. In est </a:t>
            </a:r>
            <a:r>
              <a:rPr lang="fr-FR" dirty="0" err="1"/>
              <a:t>nulla</a:t>
            </a:r>
            <a:r>
              <a:rPr lang="fr-FR" dirty="0"/>
              <a:t>, </a:t>
            </a:r>
            <a:r>
              <a:rPr lang="fr-FR" dirty="0" err="1"/>
              <a:t>aliquet</a:t>
            </a:r>
            <a:r>
              <a:rPr lang="fr-FR" dirty="0"/>
              <a:t> a </a:t>
            </a:r>
            <a:r>
              <a:rPr lang="fr-FR" dirty="0" err="1"/>
              <a:t>convallis</a:t>
            </a:r>
            <a:r>
              <a:rPr lang="fr-FR" dirty="0"/>
              <a:t> </a:t>
            </a:r>
            <a:r>
              <a:rPr lang="fr-FR" dirty="0" err="1"/>
              <a:t>quis</a:t>
            </a:r>
            <a:r>
              <a:rPr lang="fr-FR" dirty="0"/>
              <a:t>, </a:t>
            </a:r>
            <a:r>
              <a:rPr lang="fr-FR" dirty="0" err="1"/>
              <a:t>vehicula</a:t>
            </a:r>
            <a:r>
              <a:rPr lang="fr-FR" dirty="0"/>
              <a:t> a nunc. </a:t>
            </a:r>
            <a:r>
              <a:rPr lang="fr-FR" dirty="0" err="1"/>
              <a:t>Nullam</a:t>
            </a:r>
            <a:r>
              <a:rPr lang="fr-FR" dirty="0"/>
              <a:t> </a:t>
            </a:r>
            <a:r>
              <a:rPr lang="fr-FR" dirty="0" err="1"/>
              <a:t>mattis</a:t>
            </a:r>
            <a:r>
              <a:rPr lang="fr-FR" dirty="0"/>
              <a:t> vitae </a:t>
            </a:r>
            <a:r>
              <a:rPr lang="fr-FR" dirty="0" err="1"/>
              <a:t>nisi</a:t>
            </a:r>
            <a:r>
              <a:rPr lang="fr-FR" dirty="0"/>
              <a:t> ut </a:t>
            </a:r>
            <a:r>
              <a:rPr lang="fr-FR" dirty="0" err="1"/>
              <a:t>iaculis</a:t>
            </a:r>
            <a:r>
              <a:rPr lang="fr-FR" dirty="0"/>
              <a:t>. </a:t>
            </a:r>
            <a:r>
              <a:rPr lang="fr-FR" dirty="0" err="1"/>
              <a:t>Donec</a:t>
            </a:r>
            <a:r>
              <a:rPr lang="fr-FR" dirty="0"/>
              <a:t> nec diam ut </a:t>
            </a:r>
            <a:r>
              <a:rPr lang="fr-FR" dirty="0" err="1"/>
              <a:t>felis</a:t>
            </a:r>
            <a:r>
              <a:rPr lang="fr-FR" dirty="0"/>
              <a:t> </a:t>
            </a:r>
            <a:r>
              <a:rPr lang="fr-FR" dirty="0" err="1"/>
              <a:t>congue</a:t>
            </a:r>
            <a:r>
              <a:rPr lang="fr-FR" dirty="0"/>
              <a:t> </a:t>
            </a:r>
            <a:r>
              <a:rPr lang="fr-FR" dirty="0" err="1"/>
              <a:t>ullamcorper</a:t>
            </a:r>
            <a:r>
              <a:rPr lang="fr-FR" dirty="0"/>
              <a:t>. </a:t>
            </a:r>
          </a:p>
        </p:txBody>
      </p:sp>
      <p:sp>
        <p:nvSpPr>
          <p:cNvPr id="13" name="Title 12"/>
          <p:cNvSpPr>
            <a:spLocks noGrp="1"/>
          </p:cNvSpPr>
          <p:nvPr>
            <p:ph type="title"/>
          </p:nvPr>
        </p:nvSpPr>
        <p:spPr/>
        <p:txBody>
          <a:bodyPr/>
          <a:lstStyle/>
          <a:p>
            <a:r>
              <a:rPr lang="en-US" dirty="0" smtClean="0"/>
              <a:t>Kits usable with Arduino IDE</a:t>
            </a:r>
            <a:endParaRPr lang="en-US" dirty="0"/>
          </a:p>
        </p:txBody>
      </p:sp>
      <p:sp>
        <p:nvSpPr>
          <p:cNvPr id="15" name="Text Placeholder 14"/>
          <p:cNvSpPr>
            <a:spLocks noGrp="1"/>
          </p:cNvSpPr>
          <p:nvPr>
            <p:ph type="body" sz="quarter" idx="14"/>
          </p:nvPr>
        </p:nvSpPr>
        <p:spPr/>
        <p:txBody>
          <a:bodyPr/>
          <a:lstStyle/>
          <a:p>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18113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AVR atmega328p </a:t>
            </a:r>
            <a:r>
              <a:rPr lang="en-US" dirty="0" err="1" smtClean="0"/>
              <a:t>Xplained</a:t>
            </a:r>
            <a:r>
              <a:rPr lang="en-US" dirty="0" smtClean="0"/>
              <a:t> mini</a:t>
            </a:r>
            <a:endParaRPr lang="en-US" dirty="0"/>
          </a:p>
        </p:txBody>
      </p:sp>
      <p:sp>
        <p:nvSpPr>
          <p:cNvPr id="15" name="Text Placeholder 14"/>
          <p:cNvSpPr>
            <a:spLocks noGrp="1"/>
          </p:cNvSpPr>
          <p:nvPr>
            <p:ph type="body" sz="quarter" idx="14"/>
          </p:nvPr>
        </p:nvSpPr>
        <p:spPr/>
        <p:txBody>
          <a:bodyPr/>
          <a:lstStyle/>
          <a:p>
            <a:r>
              <a:rPr lang="en-US" dirty="0" smtClean="0"/>
              <a:t>Arduino pinout view</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3"/>
          <a:stretch>
            <a:fillRect/>
          </a:stretch>
        </p:blipFill>
        <p:spPr>
          <a:xfrm>
            <a:off x="1219200" y="1352870"/>
            <a:ext cx="6400800" cy="5200330"/>
          </a:xfrm>
          <a:prstGeom prst="rect">
            <a:avLst/>
          </a:prstGeom>
        </p:spPr>
      </p:pic>
    </p:spTree>
    <p:extLst>
      <p:ext uri="{BB962C8B-B14F-4D97-AF65-F5344CB8AC3E}">
        <p14:creationId xmlns:p14="http://schemas.microsoft.com/office/powerpoint/2010/main" val="35046858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SAMD21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smtClean="0"/>
              <a:t>Arduino pinout view</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3"/>
          <a:stretch>
            <a:fillRect/>
          </a:stretch>
        </p:blipFill>
        <p:spPr>
          <a:xfrm>
            <a:off x="3521294" y="1452590"/>
            <a:ext cx="3072216" cy="4643410"/>
          </a:xfrm>
          <a:prstGeom prst="rect">
            <a:avLst/>
          </a:prstGeom>
        </p:spPr>
      </p:pic>
      <p:cxnSp>
        <p:nvCxnSpPr>
          <p:cNvPr id="66" name="Straight Connector 65"/>
          <p:cNvCxnSpPr/>
          <p:nvPr/>
        </p:nvCxnSpPr>
        <p:spPr>
          <a:xfrm>
            <a:off x="7443986" y="4396858"/>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533774" y="4396858"/>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7002884" y="4506394"/>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533774" y="4506394"/>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7398461" y="4613553"/>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533777" y="4613553"/>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002887" y="4723089"/>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6533777" y="4723089"/>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403949" y="4829979"/>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539265" y="4829979"/>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008375" y="4939515"/>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539265" y="4939515"/>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7403952" y="5046674"/>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539268" y="5046674"/>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008378" y="5156210"/>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539268" y="5156210"/>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7091684" y="4325419"/>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A2</a:t>
            </a:r>
            <a:endParaRPr lang="fr-FR" sz="800" dirty="0">
              <a:solidFill>
                <a:schemeClr val="bg1">
                  <a:lumMod val="75000"/>
                </a:schemeClr>
              </a:solidFill>
            </a:endParaRPr>
          </a:p>
        </p:txBody>
      </p:sp>
      <p:sp>
        <p:nvSpPr>
          <p:cNvPr id="83" name="TextBox 82"/>
          <p:cNvSpPr txBox="1"/>
          <p:nvPr/>
        </p:nvSpPr>
        <p:spPr>
          <a:xfrm>
            <a:off x="6597077" y="486596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Ser2/RX</a:t>
            </a:r>
            <a:endParaRPr lang="fr-FR" sz="600" dirty="0">
              <a:solidFill>
                <a:schemeClr val="bg1">
                  <a:lumMod val="75000"/>
                </a:schemeClr>
              </a:solidFill>
            </a:endParaRPr>
          </a:p>
        </p:txBody>
      </p:sp>
      <p:sp>
        <p:nvSpPr>
          <p:cNvPr id="84" name="TextBox 83"/>
          <p:cNvSpPr txBox="1"/>
          <p:nvPr/>
        </p:nvSpPr>
        <p:spPr>
          <a:xfrm>
            <a:off x="8102400" y="4327113"/>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A3</a:t>
            </a:r>
            <a:endParaRPr lang="fr-FR" sz="800" dirty="0">
              <a:solidFill>
                <a:schemeClr val="tx1"/>
              </a:solidFill>
            </a:endParaRPr>
          </a:p>
        </p:txBody>
      </p:sp>
      <p:sp>
        <p:nvSpPr>
          <p:cNvPr id="85" name="TextBox 84"/>
          <p:cNvSpPr txBox="1"/>
          <p:nvPr/>
        </p:nvSpPr>
        <p:spPr>
          <a:xfrm>
            <a:off x="8102400" y="453778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D19</a:t>
            </a:r>
            <a:endParaRPr lang="fr-FR" sz="800" dirty="0">
              <a:solidFill>
                <a:schemeClr val="tx1"/>
              </a:solidFill>
            </a:endParaRPr>
          </a:p>
        </p:txBody>
      </p:sp>
      <p:sp>
        <p:nvSpPr>
          <p:cNvPr id="86" name="TextBox 85"/>
          <p:cNvSpPr txBox="1"/>
          <p:nvPr/>
        </p:nvSpPr>
        <p:spPr>
          <a:xfrm>
            <a:off x="7603112" y="4431176"/>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D9</a:t>
            </a:r>
            <a:endParaRPr lang="fr-FR" sz="800" dirty="0">
              <a:solidFill>
                <a:schemeClr val="tx1"/>
              </a:solidFill>
            </a:endParaRPr>
          </a:p>
        </p:txBody>
      </p:sp>
      <p:sp>
        <p:nvSpPr>
          <p:cNvPr id="87" name="TextBox 86"/>
          <p:cNvSpPr txBox="1"/>
          <p:nvPr/>
        </p:nvSpPr>
        <p:spPr>
          <a:xfrm>
            <a:off x="7603112" y="4652080"/>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D11</a:t>
            </a:r>
            <a:endParaRPr lang="fr-FR" sz="800" dirty="0">
              <a:solidFill>
                <a:schemeClr val="tx1"/>
              </a:solidFill>
            </a:endParaRPr>
          </a:p>
        </p:txBody>
      </p:sp>
      <p:sp>
        <p:nvSpPr>
          <p:cNvPr id="88" name="TextBox 87"/>
          <p:cNvSpPr txBox="1"/>
          <p:nvPr/>
        </p:nvSpPr>
        <p:spPr>
          <a:xfrm>
            <a:off x="8102400" y="475622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err="1" smtClean="0">
                <a:solidFill>
                  <a:schemeClr val="tx1"/>
                </a:solidFill>
              </a:rPr>
              <a:t>Wire</a:t>
            </a:r>
            <a:r>
              <a:rPr lang="fr-FR" sz="600" dirty="0" smtClean="0">
                <a:solidFill>
                  <a:schemeClr val="tx1"/>
                </a:solidFill>
              </a:rPr>
              <a:t>/SCL</a:t>
            </a:r>
            <a:endParaRPr lang="fr-FR" sz="800" dirty="0">
              <a:solidFill>
                <a:schemeClr val="tx1"/>
              </a:solidFill>
            </a:endParaRPr>
          </a:p>
        </p:txBody>
      </p:sp>
      <p:sp>
        <p:nvSpPr>
          <p:cNvPr id="89" name="TextBox 88"/>
          <p:cNvSpPr txBox="1"/>
          <p:nvPr/>
        </p:nvSpPr>
        <p:spPr>
          <a:xfrm>
            <a:off x="8102400" y="4976419"/>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SPI1/MOSI</a:t>
            </a:r>
            <a:endParaRPr lang="fr-FR" sz="600" dirty="0">
              <a:solidFill>
                <a:schemeClr val="tx1"/>
              </a:solidFill>
            </a:endParaRPr>
          </a:p>
        </p:txBody>
      </p:sp>
      <p:sp>
        <p:nvSpPr>
          <p:cNvPr id="90" name="TextBox 89"/>
          <p:cNvSpPr txBox="1"/>
          <p:nvPr/>
        </p:nvSpPr>
        <p:spPr>
          <a:xfrm>
            <a:off x="6597077" y="4431176"/>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D8</a:t>
            </a:r>
            <a:endParaRPr lang="fr-FR" sz="800" dirty="0">
              <a:solidFill>
                <a:schemeClr val="bg1">
                  <a:lumMod val="75000"/>
                </a:schemeClr>
              </a:solidFill>
            </a:endParaRPr>
          </a:p>
        </p:txBody>
      </p:sp>
      <p:sp>
        <p:nvSpPr>
          <p:cNvPr id="91" name="TextBox 90"/>
          <p:cNvSpPr txBox="1"/>
          <p:nvPr/>
        </p:nvSpPr>
        <p:spPr>
          <a:xfrm>
            <a:off x="7091684" y="454463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D18</a:t>
            </a:r>
            <a:endParaRPr lang="fr-FR" sz="800" dirty="0">
              <a:solidFill>
                <a:schemeClr val="bg1">
                  <a:lumMod val="75000"/>
                </a:schemeClr>
              </a:solidFill>
            </a:endParaRPr>
          </a:p>
        </p:txBody>
      </p:sp>
      <p:sp>
        <p:nvSpPr>
          <p:cNvPr id="92" name="TextBox 91"/>
          <p:cNvSpPr txBox="1"/>
          <p:nvPr/>
        </p:nvSpPr>
        <p:spPr>
          <a:xfrm>
            <a:off x="6597077" y="4654719"/>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D10</a:t>
            </a:r>
            <a:endParaRPr lang="fr-FR" sz="800" dirty="0">
              <a:solidFill>
                <a:schemeClr val="bg1">
                  <a:lumMod val="75000"/>
                </a:schemeClr>
              </a:solidFill>
            </a:endParaRPr>
          </a:p>
        </p:txBody>
      </p:sp>
      <p:sp>
        <p:nvSpPr>
          <p:cNvPr id="93" name="TextBox 92"/>
          <p:cNvSpPr txBox="1"/>
          <p:nvPr/>
        </p:nvSpPr>
        <p:spPr>
          <a:xfrm>
            <a:off x="6597077" y="508854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SPI1/MISO</a:t>
            </a:r>
            <a:endParaRPr lang="fr-FR" sz="600" dirty="0">
              <a:solidFill>
                <a:schemeClr val="bg1">
                  <a:lumMod val="75000"/>
                </a:schemeClr>
              </a:solidFill>
            </a:endParaRPr>
          </a:p>
        </p:txBody>
      </p:sp>
      <p:sp>
        <p:nvSpPr>
          <p:cNvPr id="94" name="TextBox 93"/>
          <p:cNvSpPr txBox="1"/>
          <p:nvPr/>
        </p:nvSpPr>
        <p:spPr>
          <a:xfrm>
            <a:off x="7091684" y="497024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SPI1/SS</a:t>
            </a:r>
            <a:endParaRPr lang="fr-FR" sz="600" dirty="0">
              <a:solidFill>
                <a:schemeClr val="bg1">
                  <a:lumMod val="75000"/>
                </a:schemeClr>
              </a:solidFill>
            </a:endParaRPr>
          </a:p>
        </p:txBody>
      </p:sp>
      <p:sp>
        <p:nvSpPr>
          <p:cNvPr id="95" name="TextBox 94"/>
          <p:cNvSpPr txBox="1"/>
          <p:nvPr/>
        </p:nvSpPr>
        <p:spPr>
          <a:xfrm>
            <a:off x="7603112" y="486684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Ser2/TX</a:t>
            </a:r>
            <a:endParaRPr lang="fr-FR" sz="600" dirty="0">
              <a:solidFill>
                <a:schemeClr val="tx1"/>
              </a:solidFill>
            </a:endParaRPr>
          </a:p>
        </p:txBody>
      </p:sp>
      <p:sp>
        <p:nvSpPr>
          <p:cNvPr id="96" name="TextBox 95"/>
          <p:cNvSpPr txBox="1"/>
          <p:nvPr/>
        </p:nvSpPr>
        <p:spPr>
          <a:xfrm>
            <a:off x="7603112" y="508464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SPI1/SCK</a:t>
            </a:r>
            <a:endParaRPr lang="fr-FR" sz="600" dirty="0">
              <a:solidFill>
                <a:schemeClr val="tx1"/>
              </a:solidFill>
            </a:endParaRPr>
          </a:p>
        </p:txBody>
      </p:sp>
      <p:sp>
        <p:nvSpPr>
          <p:cNvPr id="97" name="TextBox 96"/>
          <p:cNvSpPr txBox="1"/>
          <p:nvPr/>
        </p:nvSpPr>
        <p:spPr>
          <a:xfrm>
            <a:off x="7091684" y="4759702"/>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err="1" smtClean="0">
                <a:solidFill>
                  <a:schemeClr val="bg1">
                    <a:lumMod val="75000"/>
                  </a:schemeClr>
                </a:solidFill>
              </a:rPr>
              <a:t>Wire</a:t>
            </a:r>
            <a:r>
              <a:rPr lang="fr-FR" sz="600" dirty="0" smtClean="0">
                <a:solidFill>
                  <a:schemeClr val="bg1">
                    <a:lumMod val="75000"/>
                  </a:schemeClr>
                </a:solidFill>
              </a:rPr>
              <a:t>/SDA</a:t>
            </a:r>
            <a:endParaRPr lang="fr-FR" sz="800" dirty="0">
              <a:solidFill>
                <a:schemeClr val="bg1">
                  <a:lumMod val="75000"/>
                </a:schemeClr>
              </a:solidFill>
            </a:endParaRPr>
          </a:p>
        </p:txBody>
      </p:sp>
      <p:cxnSp>
        <p:nvCxnSpPr>
          <p:cNvPr id="99" name="Straight Connector 98"/>
          <p:cNvCxnSpPr/>
          <p:nvPr/>
        </p:nvCxnSpPr>
        <p:spPr>
          <a:xfrm>
            <a:off x="7443986" y="2878692"/>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533774" y="2878692"/>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7002884" y="2988228"/>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6533774" y="2988228"/>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398461" y="3095387"/>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6533777" y="3095387"/>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002887" y="3204923"/>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6533777" y="3204923"/>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7403949" y="3311813"/>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6539265" y="3311813"/>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008375" y="3421349"/>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539265" y="3421349"/>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7403952" y="3528508"/>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6539268" y="3528508"/>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7008378" y="3638044"/>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6539268" y="3638044"/>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7091684" y="280725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A0</a:t>
            </a:r>
            <a:endParaRPr lang="fr-FR" sz="800" dirty="0">
              <a:solidFill>
                <a:schemeClr val="bg1">
                  <a:lumMod val="75000"/>
                </a:schemeClr>
              </a:solidFill>
            </a:endParaRPr>
          </a:p>
        </p:txBody>
      </p:sp>
      <p:sp>
        <p:nvSpPr>
          <p:cNvPr id="116" name="TextBox 115"/>
          <p:cNvSpPr txBox="1"/>
          <p:nvPr/>
        </p:nvSpPr>
        <p:spPr>
          <a:xfrm>
            <a:off x="6597077" y="334779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Ser1/RX</a:t>
            </a:r>
            <a:endParaRPr lang="fr-FR" sz="600" dirty="0">
              <a:solidFill>
                <a:schemeClr val="bg1">
                  <a:lumMod val="75000"/>
                </a:schemeClr>
              </a:solidFill>
            </a:endParaRPr>
          </a:p>
        </p:txBody>
      </p:sp>
      <p:sp>
        <p:nvSpPr>
          <p:cNvPr id="117" name="TextBox 116"/>
          <p:cNvSpPr txBox="1"/>
          <p:nvPr/>
        </p:nvSpPr>
        <p:spPr>
          <a:xfrm>
            <a:off x="8102400" y="280894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A1</a:t>
            </a:r>
            <a:endParaRPr lang="fr-FR" sz="800" dirty="0">
              <a:solidFill>
                <a:schemeClr val="tx1"/>
              </a:solidFill>
            </a:endParaRPr>
          </a:p>
        </p:txBody>
      </p:sp>
      <p:sp>
        <p:nvSpPr>
          <p:cNvPr id="118" name="TextBox 117"/>
          <p:cNvSpPr txBox="1"/>
          <p:nvPr/>
        </p:nvSpPr>
        <p:spPr>
          <a:xfrm>
            <a:off x="8102400" y="301962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D17</a:t>
            </a:r>
            <a:endParaRPr lang="fr-FR" sz="800" dirty="0">
              <a:solidFill>
                <a:schemeClr val="tx1"/>
              </a:solidFill>
            </a:endParaRPr>
          </a:p>
        </p:txBody>
      </p:sp>
      <p:sp>
        <p:nvSpPr>
          <p:cNvPr id="119" name="TextBox 118"/>
          <p:cNvSpPr txBox="1"/>
          <p:nvPr/>
        </p:nvSpPr>
        <p:spPr>
          <a:xfrm>
            <a:off x="7603112" y="2913010"/>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D5</a:t>
            </a:r>
            <a:endParaRPr lang="fr-FR" sz="800" dirty="0">
              <a:solidFill>
                <a:schemeClr val="tx1"/>
              </a:solidFill>
            </a:endParaRPr>
          </a:p>
        </p:txBody>
      </p:sp>
      <p:sp>
        <p:nvSpPr>
          <p:cNvPr id="120" name="TextBox 119"/>
          <p:cNvSpPr txBox="1"/>
          <p:nvPr/>
        </p:nvSpPr>
        <p:spPr>
          <a:xfrm>
            <a:off x="7603112" y="313391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D7</a:t>
            </a:r>
            <a:endParaRPr lang="fr-FR" sz="800" dirty="0">
              <a:solidFill>
                <a:schemeClr val="tx1"/>
              </a:solidFill>
            </a:endParaRPr>
          </a:p>
        </p:txBody>
      </p:sp>
      <p:sp>
        <p:nvSpPr>
          <p:cNvPr id="121" name="TextBox 120"/>
          <p:cNvSpPr txBox="1"/>
          <p:nvPr/>
        </p:nvSpPr>
        <p:spPr>
          <a:xfrm>
            <a:off x="8102400" y="323806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err="1" smtClean="0">
                <a:solidFill>
                  <a:schemeClr val="tx1"/>
                </a:solidFill>
              </a:rPr>
              <a:t>Wire</a:t>
            </a:r>
            <a:r>
              <a:rPr lang="fr-FR" sz="600" dirty="0" smtClean="0">
                <a:solidFill>
                  <a:schemeClr val="tx1"/>
                </a:solidFill>
              </a:rPr>
              <a:t>/SCL</a:t>
            </a:r>
            <a:endParaRPr lang="fr-FR" sz="600" dirty="0">
              <a:solidFill>
                <a:schemeClr val="tx1"/>
              </a:solidFill>
            </a:endParaRPr>
          </a:p>
        </p:txBody>
      </p:sp>
      <p:sp>
        <p:nvSpPr>
          <p:cNvPr id="122" name="TextBox 121"/>
          <p:cNvSpPr txBox="1"/>
          <p:nvPr/>
        </p:nvSpPr>
        <p:spPr>
          <a:xfrm>
            <a:off x="8102400" y="3458253"/>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SPI/MOSI</a:t>
            </a:r>
            <a:endParaRPr lang="fr-FR" sz="600" dirty="0">
              <a:solidFill>
                <a:schemeClr val="tx1"/>
              </a:solidFill>
            </a:endParaRPr>
          </a:p>
        </p:txBody>
      </p:sp>
      <p:sp>
        <p:nvSpPr>
          <p:cNvPr id="123" name="TextBox 122"/>
          <p:cNvSpPr txBox="1"/>
          <p:nvPr/>
        </p:nvSpPr>
        <p:spPr>
          <a:xfrm>
            <a:off x="6597077" y="2913010"/>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D4</a:t>
            </a:r>
            <a:endParaRPr lang="fr-FR" sz="800" dirty="0">
              <a:solidFill>
                <a:schemeClr val="bg1">
                  <a:lumMod val="75000"/>
                </a:schemeClr>
              </a:solidFill>
            </a:endParaRPr>
          </a:p>
        </p:txBody>
      </p:sp>
      <p:sp>
        <p:nvSpPr>
          <p:cNvPr id="124" name="TextBox 123"/>
          <p:cNvSpPr txBox="1"/>
          <p:nvPr/>
        </p:nvSpPr>
        <p:spPr>
          <a:xfrm>
            <a:off x="7091684" y="302647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D16</a:t>
            </a:r>
            <a:endParaRPr lang="fr-FR" sz="800" dirty="0">
              <a:solidFill>
                <a:schemeClr val="bg1">
                  <a:lumMod val="75000"/>
                </a:schemeClr>
              </a:solidFill>
            </a:endParaRPr>
          </a:p>
        </p:txBody>
      </p:sp>
      <p:sp>
        <p:nvSpPr>
          <p:cNvPr id="125" name="TextBox 124"/>
          <p:cNvSpPr txBox="1"/>
          <p:nvPr/>
        </p:nvSpPr>
        <p:spPr>
          <a:xfrm>
            <a:off x="6597077" y="313655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D6</a:t>
            </a:r>
            <a:endParaRPr lang="fr-FR" sz="800" dirty="0">
              <a:solidFill>
                <a:schemeClr val="bg1">
                  <a:lumMod val="75000"/>
                </a:schemeClr>
              </a:solidFill>
            </a:endParaRPr>
          </a:p>
        </p:txBody>
      </p:sp>
      <p:sp>
        <p:nvSpPr>
          <p:cNvPr id="126" name="TextBox 125"/>
          <p:cNvSpPr txBox="1"/>
          <p:nvPr/>
        </p:nvSpPr>
        <p:spPr>
          <a:xfrm>
            <a:off x="6597077" y="357037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SPI/MISO</a:t>
            </a:r>
            <a:endParaRPr lang="fr-FR" sz="600" dirty="0">
              <a:solidFill>
                <a:schemeClr val="bg1">
                  <a:lumMod val="75000"/>
                </a:schemeClr>
              </a:solidFill>
            </a:endParaRPr>
          </a:p>
        </p:txBody>
      </p:sp>
      <p:sp>
        <p:nvSpPr>
          <p:cNvPr id="127" name="TextBox 126"/>
          <p:cNvSpPr txBox="1"/>
          <p:nvPr/>
        </p:nvSpPr>
        <p:spPr>
          <a:xfrm>
            <a:off x="7091684" y="345208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SPI/SS</a:t>
            </a:r>
            <a:endParaRPr lang="fr-FR" sz="600" dirty="0">
              <a:solidFill>
                <a:schemeClr val="bg1">
                  <a:lumMod val="75000"/>
                </a:schemeClr>
              </a:solidFill>
            </a:endParaRPr>
          </a:p>
        </p:txBody>
      </p:sp>
      <p:sp>
        <p:nvSpPr>
          <p:cNvPr id="128" name="TextBox 127"/>
          <p:cNvSpPr txBox="1"/>
          <p:nvPr/>
        </p:nvSpPr>
        <p:spPr>
          <a:xfrm>
            <a:off x="7603112" y="334867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Ser1/TX</a:t>
            </a:r>
            <a:endParaRPr lang="fr-FR" sz="600" dirty="0">
              <a:solidFill>
                <a:schemeClr val="tx1"/>
              </a:solidFill>
            </a:endParaRPr>
          </a:p>
        </p:txBody>
      </p:sp>
      <p:sp>
        <p:nvSpPr>
          <p:cNvPr id="129" name="TextBox 128"/>
          <p:cNvSpPr txBox="1"/>
          <p:nvPr/>
        </p:nvSpPr>
        <p:spPr>
          <a:xfrm>
            <a:off x="7603112" y="356647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SPI/SCK</a:t>
            </a:r>
            <a:endParaRPr lang="fr-FR" sz="600" dirty="0">
              <a:solidFill>
                <a:schemeClr val="tx1"/>
              </a:solidFill>
            </a:endParaRPr>
          </a:p>
        </p:txBody>
      </p:sp>
      <p:sp>
        <p:nvSpPr>
          <p:cNvPr id="130" name="TextBox 129"/>
          <p:cNvSpPr txBox="1"/>
          <p:nvPr/>
        </p:nvSpPr>
        <p:spPr>
          <a:xfrm>
            <a:off x="7091684" y="3241536"/>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err="1" smtClean="0">
                <a:solidFill>
                  <a:schemeClr val="bg1">
                    <a:lumMod val="75000"/>
                  </a:schemeClr>
                </a:solidFill>
              </a:rPr>
              <a:t>Wire</a:t>
            </a:r>
            <a:r>
              <a:rPr lang="fr-FR" sz="600" dirty="0" smtClean="0">
                <a:solidFill>
                  <a:schemeClr val="bg1">
                    <a:lumMod val="75000"/>
                  </a:schemeClr>
                </a:solidFill>
              </a:rPr>
              <a:t>/SDA</a:t>
            </a:r>
            <a:endParaRPr lang="fr-FR" sz="600" dirty="0">
              <a:solidFill>
                <a:schemeClr val="bg1">
                  <a:lumMod val="75000"/>
                </a:schemeClr>
              </a:solidFill>
            </a:endParaRPr>
          </a:p>
        </p:txBody>
      </p:sp>
      <p:pic>
        <p:nvPicPr>
          <p:cNvPr id="12" name="Picture 11"/>
          <p:cNvPicPr>
            <a:picLocks noChangeAspect="1"/>
          </p:cNvPicPr>
          <p:nvPr/>
        </p:nvPicPr>
        <p:blipFill>
          <a:blip r:embed="rId4"/>
          <a:stretch>
            <a:fillRect/>
          </a:stretch>
        </p:blipFill>
        <p:spPr>
          <a:xfrm rot="-5400000">
            <a:off x="132147" y="3350963"/>
            <a:ext cx="1408176" cy="1109472"/>
          </a:xfrm>
          <a:prstGeom prst="rect">
            <a:avLst/>
          </a:prstGeom>
        </p:spPr>
      </p:pic>
      <p:cxnSp>
        <p:nvCxnSpPr>
          <p:cNvPr id="132" name="Straight Connector 131"/>
          <p:cNvCxnSpPr/>
          <p:nvPr/>
        </p:nvCxnSpPr>
        <p:spPr>
          <a:xfrm>
            <a:off x="2262386" y="3501509"/>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352174" y="3501509"/>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821284" y="3611045"/>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352174" y="3611045"/>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2216861" y="3718204"/>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352177" y="3718204"/>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1821287" y="3827740"/>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1352177" y="3827740"/>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2222349" y="3934630"/>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357665" y="3934630"/>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1826775" y="4044166"/>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357665" y="4044166"/>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2222352" y="4151325"/>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357668" y="4151325"/>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826778" y="4260861"/>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357668" y="4260861"/>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1910084" y="3430070"/>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A4</a:t>
            </a:r>
            <a:endParaRPr lang="fr-FR" sz="800" dirty="0">
              <a:solidFill>
                <a:schemeClr val="bg1">
                  <a:lumMod val="75000"/>
                </a:schemeClr>
              </a:solidFill>
            </a:endParaRPr>
          </a:p>
        </p:txBody>
      </p:sp>
      <p:sp>
        <p:nvSpPr>
          <p:cNvPr id="149" name="TextBox 148"/>
          <p:cNvSpPr txBox="1"/>
          <p:nvPr/>
        </p:nvSpPr>
        <p:spPr>
          <a:xfrm>
            <a:off x="1415477" y="397061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Ser2/RX</a:t>
            </a:r>
            <a:endParaRPr lang="fr-FR" sz="800" dirty="0">
              <a:solidFill>
                <a:schemeClr val="bg1">
                  <a:lumMod val="75000"/>
                </a:schemeClr>
              </a:solidFill>
            </a:endParaRPr>
          </a:p>
        </p:txBody>
      </p:sp>
      <p:sp>
        <p:nvSpPr>
          <p:cNvPr id="150" name="TextBox 149"/>
          <p:cNvSpPr txBox="1"/>
          <p:nvPr/>
        </p:nvSpPr>
        <p:spPr>
          <a:xfrm>
            <a:off x="2920800" y="343176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A5</a:t>
            </a:r>
            <a:endParaRPr lang="fr-FR" sz="800" dirty="0">
              <a:solidFill>
                <a:schemeClr val="tx1"/>
              </a:solidFill>
            </a:endParaRPr>
          </a:p>
        </p:txBody>
      </p:sp>
      <p:sp>
        <p:nvSpPr>
          <p:cNvPr id="151" name="TextBox 150"/>
          <p:cNvSpPr txBox="1"/>
          <p:nvPr/>
        </p:nvSpPr>
        <p:spPr>
          <a:xfrm>
            <a:off x="2920800" y="364243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D21</a:t>
            </a:r>
            <a:endParaRPr lang="fr-FR" sz="800" dirty="0">
              <a:solidFill>
                <a:schemeClr val="tx1"/>
              </a:solidFill>
            </a:endParaRPr>
          </a:p>
        </p:txBody>
      </p:sp>
      <p:sp>
        <p:nvSpPr>
          <p:cNvPr id="152" name="TextBox 151"/>
          <p:cNvSpPr txBox="1"/>
          <p:nvPr/>
        </p:nvSpPr>
        <p:spPr>
          <a:xfrm>
            <a:off x="2421512" y="3535827"/>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D13</a:t>
            </a:r>
            <a:endParaRPr lang="fr-FR" sz="800" dirty="0">
              <a:solidFill>
                <a:schemeClr val="tx1"/>
              </a:solidFill>
            </a:endParaRPr>
          </a:p>
        </p:txBody>
      </p:sp>
      <p:sp>
        <p:nvSpPr>
          <p:cNvPr id="153" name="TextBox 152"/>
          <p:cNvSpPr txBox="1"/>
          <p:nvPr/>
        </p:nvSpPr>
        <p:spPr>
          <a:xfrm>
            <a:off x="2421512" y="375673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D15</a:t>
            </a:r>
            <a:endParaRPr lang="fr-FR" sz="800" dirty="0">
              <a:solidFill>
                <a:schemeClr val="tx1"/>
              </a:solidFill>
            </a:endParaRPr>
          </a:p>
        </p:txBody>
      </p:sp>
      <p:sp>
        <p:nvSpPr>
          <p:cNvPr id="154" name="TextBox 153"/>
          <p:cNvSpPr txBox="1"/>
          <p:nvPr/>
        </p:nvSpPr>
        <p:spPr>
          <a:xfrm>
            <a:off x="2920800" y="386087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err="1" smtClean="0">
                <a:solidFill>
                  <a:schemeClr val="tx1"/>
                </a:solidFill>
              </a:rPr>
              <a:t>Wire</a:t>
            </a:r>
            <a:r>
              <a:rPr lang="fr-FR" sz="600" dirty="0" smtClean="0">
                <a:solidFill>
                  <a:schemeClr val="tx1"/>
                </a:solidFill>
              </a:rPr>
              <a:t>/SCL</a:t>
            </a:r>
            <a:endParaRPr lang="fr-FR" sz="700" dirty="0">
              <a:solidFill>
                <a:schemeClr val="tx1"/>
              </a:solidFill>
            </a:endParaRPr>
          </a:p>
        </p:txBody>
      </p:sp>
      <p:sp>
        <p:nvSpPr>
          <p:cNvPr id="155" name="TextBox 154"/>
          <p:cNvSpPr txBox="1"/>
          <p:nvPr/>
        </p:nvSpPr>
        <p:spPr>
          <a:xfrm>
            <a:off x="2920800" y="4081070"/>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SPI2/MOSI</a:t>
            </a:r>
            <a:endParaRPr lang="fr-FR" sz="800" dirty="0">
              <a:solidFill>
                <a:schemeClr val="tx1"/>
              </a:solidFill>
            </a:endParaRPr>
          </a:p>
        </p:txBody>
      </p:sp>
      <p:sp>
        <p:nvSpPr>
          <p:cNvPr id="156" name="TextBox 155"/>
          <p:cNvSpPr txBox="1"/>
          <p:nvPr/>
        </p:nvSpPr>
        <p:spPr>
          <a:xfrm>
            <a:off x="1415477" y="353582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D12</a:t>
            </a:r>
            <a:endParaRPr lang="fr-FR" sz="800" dirty="0">
              <a:solidFill>
                <a:schemeClr val="bg1">
                  <a:lumMod val="75000"/>
                </a:schemeClr>
              </a:solidFill>
            </a:endParaRPr>
          </a:p>
        </p:txBody>
      </p:sp>
      <p:sp>
        <p:nvSpPr>
          <p:cNvPr id="157" name="TextBox 156"/>
          <p:cNvSpPr txBox="1"/>
          <p:nvPr/>
        </p:nvSpPr>
        <p:spPr>
          <a:xfrm>
            <a:off x="1910084" y="364928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D20</a:t>
            </a:r>
            <a:endParaRPr lang="fr-FR" sz="800" dirty="0">
              <a:solidFill>
                <a:schemeClr val="bg1">
                  <a:lumMod val="75000"/>
                </a:schemeClr>
              </a:solidFill>
            </a:endParaRPr>
          </a:p>
        </p:txBody>
      </p:sp>
      <p:sp>
        <p:nvSpPr>
          <p:cNvPr id="158" name="TextBox 157"/>
          <p:cNvSpPr txBox="1"/>
          <p:nvPr/>
        </p:nvSpPr>
        <p:spPr>
          <a:xfrm>
            <a:off x="1415477" y="3759370"/>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D14</a:t>
            </a:r>
            <a:endParaRPr lang="fr-FR" sz="800" dirty="0">
              <a:solidFill>
                <a:schemeClr val="bg1">
                  <a:lumMod val="75000"/>
                </a:schemeClr>
              </a:solidFill>
            </a:endParaRPr>
          </a:p>
        </p:txBody>
      </p:sp>
      <p:sp>
        <p:nvSpPr>
          <p:cNvPr id="159" name="TextBox 158"/>
          <p:cNvSpPr txBox="1"/>
          <p:nvPr/>
        </p:nvSpPr>
        <p:spPr>
          <a:xfrm>
            <a:off x="1415477" y="419319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SPI2/MISO</a:t>
            </a:r>
            <a:endParaRPr lang="fr-FR" sz="800" dirty="0">
              <a:solidFill>
                <a:schemeClr val="bg1">
                  <a:lumMod val="75000"/>
                </a:schemeClr>
              </a:solidFill>
            </a:endParaRPr>
          </a:p>
        </p:txBody>
      </p:sp>
      <p:sp>
        <p:nvSpPr>
          <p:cNvPr id="160" name="TextBox 159"/>
          <p:cNvSpPr txBox="1"/>
          <p:nvPr/>
        </p:nvSpPr>
        <p:spPr>
          <a:xfrm>
            <a:off x="1910084" y="407489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smtClean="0">
                <a:solidFill>
                  <a:schemeClr val="bg1">
                    <a:lumMod val="75000"/>
                  </a:schemeClr>
                </a:solidFill>
              </a:rPr>
              <a:t>SPI2/SS</a:t>
            </a:r>
            <a:endParaRPr lang="fr-FR" sz="800" dirty="0">
              <a:solidFill>
                <a:schemeClr val="bg1">
                  <a:lumMod val="75000"/>
                </a:schemeClr>
              </a:solidFill>
            </a:endParaRPr>
          </a:p>
        </p:txBody>
      </p:sp>
      <p:sp>
        <p:nvSpPr>
          <p:cNvPr id="161" name="TextBox 160"/>
          <p:cNvSpPr txBox="1"/>
          <p:nvPr/>
        </p:nvSpPr>
        <p:spPr>
          <a:xfrm>
            <a:off x="2421512" y="397149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Ser2/TX</a:t>
            </a:r>
            <a:endParaRPr lang="fr-FR" sz="800" dirty="0">
              <a:solidFill>
                <a:schemeClr val="tx1"/>
              </a:solidFill>
            </a:endParaRPr>
          </a:p>
        </p:txBody>
      </p:sp>
      <p:sp>
        <p:nvSpPr>
          <p:cNvPr id="162" name="TextBox 161"/>
          <p:cNvSpPr txBox="1"/>
          <p:nvPr/>
        </p:nvSpPr>
        <p:spPr>
          <a:xfrm>
            <a:off x="2421512" y="418929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600" dirty="0" smtClean="0">
                <a:solidFill>
                  <a:schemeClr val="tx1"/>
                </a:solidFill>
              </a:rPr>
              <a:t>SPI2/SCK</a:t>
            </a:r>
            <a:endParaRPr lang="fr-FR" sz="700" dirty="0">
              <a:solidFill>
                <a:schemeClr val="tx1"/>
              </a:solidFill>
            </a:endParaRPr>
          </a:p>
        </p:txBody>
      </p:sp>
      <p:sp>
        <p:nvSpPr>
          <p:cNvPr id="163" name="TextBox 162"/>
          <p:cNvSpPr txBox="1"/>
          <p:nvPr/>
        </p:nvSpPr>
        <p:spPr>
          <a:xfrm>
            <a:off x="1910084" y="3864353"/>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600" dirty="0" err="1" smtClean="0">
                <a:solidFill>
                  <a:schemeClr val="bg1">
                    <a:lumMod val="75000"/>
                  </a:schemeClr>
                </a:solidFill>
              </a:rPr>
              <a:t>Wire</a:t>
            </a:r>
            <a:r>
              <a:rPr lang="fr-FR" sz="600" dirty="0" smtClean="0">
                <a:solidFill>
                  <a:schemeClr val="bg1">
                    <a:lumMod val="75000"/>
                  </a:schemeClr>
                </a:solidFill>
              </a:rPr>
              <a:t>/SDA</a:t>
            </a:r>
            <a:endParaRPr lang="fr-FR" sz="800" dirty="0">
              <a:solidFill>
                <a:schemeClr val="bg1">
                  <a:lumMod val="75000"/>
                </a:schemeClr>
              </a:solidFill>
            </a:endParaRPr>
          </a:p>
        </p:txBody>
      </p:sp>
      <p:sp>
        <p:nvSpPr>
          <p:cNvPr id="7" name="Right Arrow 6"/>
          <p:cNvSpPr/>
          <p:nvPr/>
        </p:nvSpPr>
        <p:spPr>
          <a:xfrm rot="11669501">
            <a:off x="1013115" y="4738437"/>
            <a:ext cx="3379452" cy="381000"/>
          </a:xfrm>
          <a:prstGeom prst="rightArrow">
            <a:avLst/>
          </a:prstGeom>
          <a:solidFill>
            <a:srgbClr val="FF4B4B"/>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66" name="TextBox 165"/>
          <p:cNvSpPr txBox="1"/>
          <p:nvPr/>
        </p:nvSpPr>
        <p:spPr>
          <a:xfrm>
            <a:off x="194896" y="5124928"/>
            <a:ext cx="2752363" cy="923330"/>
          </a:xfrm>
          <a:prstGeom prst="rect">
            <a:avLst/>
          </a:prstGeom>
          <a:noFill/>
        </p:spPr>
        <p:txBody>
          <a:bodyPr wrap="square" rtlCol="0">
            <a:spAutoFit/>
          </a:bodyPr>
          <a:lstStyle/>
          <a:p>
            <a:r>
              <a:rPr lang="fr-FR" dirty="0" smtClean="0"/>
              <a:t>Arduino pins D2-D15 are pure GPIO. D16-D21 are GPIO and PWM.</a:t>
            </a:r>
          </a:p>
        </p:txBody>
      </p:sp>
      <p:cxnSp>
        <p:nvCxnSpPr>
          <p:cNvPr id="167" name="Straight Connector 166"/>
          <p:cNvCxnSpPr/>
          <p:nvPr/>
        </p:nvCxnSpPr>
        <p:spPr>
          <a:xfrm>
            <a:off x="2808665" y="2054049"/>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2217420" y="1989600"/>
            <a:ext cx="756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LED0 </a:t>
            </a:r>
            <a:r>
              <a:rPr lang="fr-FR" sz="800" dirty="0" err="1" smtClean="0">
                <a:solidFill>
                  <a:schemeClr val="bg1">
                    <a:lumMod val="75000"/>
                  </a:schemeClr>
                </a:solidFill>
              </a:rPr>
              <a:t>is</a:t>
            </a:r>
            <a:r>
              <a:rPr lang="fr-FR" sz="800" dirty="0" smtClean="0">
                <a:solidFill>
                  <a:schemeClr val="bg1">
                    <a:lumMod val="75000"/>
                  </a:schemeClr>
                </a:solidFill>
              </a:rPr>
              <a:t> D2</a:t>
            </a:r>
            <a:endParaRPr lang="fr-FR" sz="800" dirty="0">
              <a:solidFill>
                <a:schemeClr val="bg1">
                  <a:lumMod val="75000"/>
                </a:schemeClr>
              </a:solidFill>
            </a:endParaRPr>
          </a:p>
        </p:txBody>
      </p:sp>
      <p:cxnSp>
        <p:nvCxnSpPr>
          <p:cNvPr id="169" name="Straight Connector 168"/>
          <p:cNvCxnSpPr/>
          <p:nvPr/>
        </p:nvCxnSpPr>
        <p:spPr>
          <a:xfrm>
            <a:off x="2861894" y="1772711"/>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70" name="TextBox 169"/>
          <p:cNvSpPr txBox="1"/>
          <p:nvPr/>
        </p:nvSpPr>
        <p:spPr>
          <a:xfrm>
            <a:off x="2217420" y="1693683"/>
            <a:ext cx="756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SW0 </a:t>
            </a:r>
            <a:r>
              <a:rPr lang="fr-FR" sz="800" dirty="0" err="1" smtClean="0">
                <a:solidFill>
                  <a:schemeClr val="bg1">
                    <a:lumMod val="75000"/>
                  </a:schemeClr>
                </a:solidFill>
              </a:rPr>
              <a:t>is</a:t>
            </a:r>
            <a:r>
              <a:rPr lang="fr-FR" sz="800" dirty="0" smtClean="0">
                <a:solidFill>
                  <a:schemeClr val="bg1">
                    <a:lumMod val="75000"/>
                  </a:schemeClr>
                </a:solidFill>
              </a:rPr>
              <a:t> D3</a:t>
            </a:r>
            <a:endParaRPr lang="fr-FR" sz="800" dirty="0">
              <a:solidFill>
                <a:schemeClr val="bg1">
                  <a:lumMod val="75000"/>
                </a:schemeClr>
              </a:solidFill>
            </a:endParaRPr>
          </a:p>
        </p:txBody>
      </p:sp>
      <p:cxnSp>
        <p:nvCxnSpPr>
          <p:cNvPr id="171" name="Straight Connector 170"/>
          <p:cNvCxnSpPr/>
          <p:nvPr/>
        </p:nvCxnSpPr>
        <p:spPr>
          <a:xfrm>
            <a:off x="5658359" y="1676093"/>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172" name="TextBox 171"/>
          <p:cNvSpPr txBox="1"/>
          <p:nvPr/>
        </p:nvSpPr>
        <p:spPr>
          <a:xfrm>
            <a:off x="7111792" y="1558964"/>
            <a:ext cx="1224000" cy="253713"/>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Serial on Embedded Debugger</a:t>
            </a:r>
            <a:endParaRPr lang="fr-FR" sz="800" dirty="0">
              <a:solidFill>
                <a:schemeClr val="bg1">
                  <a:lumMod val="75000"/>
                </a:schemeClr>
              </a:solidFill>
            </a:endParaRPr>
          </a:p>
        </p:txBody>
      </p:sp>
    </p:spTree>
    <p:extLst>
      <p:ext uri="{BB962C8B-B14F-4D97-AF65-F5344CB8AC3E}">
        <p14:creationId xmlns:p14="http://schemas.microsoft.com/office/powerpoint/2010/main" val="16491285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SAMW25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smtClean="0"/>
              <a:t>Arduino pinout view</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a:off x="6541392" y="3159653"/>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631180" y="3159653"/>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100290" y="3269189"/>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631180" y="3269189"/>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495867" y="3376348"/>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631183" y="3376348"/>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100293" y="3485884"/>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631183" y="3485884"/>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501355" y="3592774"/>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636671" y="3592774"/>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105781" y="3702310"/>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636671" y="3702310"/>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501358" y="3809469"/>
            <a:ext cx="737616"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636674" y="3809469"/>
            <a:ext cx="78003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105784" y="3919005"/>
            <a:ext cx="609600" cy="0"/>
          </a:xfrm>
          <a:prstGeom prst="line">
            <a:avLst/>
          </a:prstGeom>
          <a:ln w="12700" cap="sq">
            <a:solidFill>
              <a:srgbClr val="75DBFF"/>
            </a:solidFill>
            <a:roun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636674" y="3919005"/>
            <a:ext cx="4572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189090" y="308821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A0</a:t>
            </a:r>
            <a:endParaRPr lang="fr-FR" sz="800" dirty="0">
              <a:solidFill>
                <a:schemeClr val="bg1">
                  <a:lumMod val="75000"/>
                </a:schemeClr>
              </a:solidFill>
            </a:endParaRPr>
          </a:p>
        </p:txBody>
      </p:sp>
      <p:sp>
        <p:nvSpPr>
          <p:cNvPr id="25" name="TextBox 24"/>
          <p:cNvSpPr txBox="1"/>
          <p:nvPr/>
        </p:nvSpPr>
        <p:spPr>
          <a:xfrm>
            <a:off x="5694483" y="362875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Serial1</a:t>
            </a:r>
            <a:endParaRPr lang="fr-FR" sz="800" dirty="0">
              <a:solidFill>
                <a:schemeClr val="bg1">
                  <a:lumMod val="75000"/>
                </a:schemeClr>
              </a:solidFill>
            </a:endParaRPr>
          </a:p>
        </p:txBody>
      </p:sp>
      <p:sp>
        <p:nvSpPr>
          <p:cNvPr id="26" name="TextBox 25"/>
          <p:cNvSpPr txBox="1"/>
          <p:nvPr/>
        </p:nvSpPr>
        <p:spPr>
          <a:xfrm>
            <a:off x="7199806" y="3089908"/>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A1</a:t>
            </a:r>
            <a:endParaRPr lang="fr-FR" sz="800" dirty="0">
              <a:solidFill>
                <a:schemeClr val="tx1"/>
              </a:solidFill>
            </a:endParaRPr>
          </a:p>
        </p:txBody>
      </p:sp>
      <p:sp>
        <p:nvSpPr>
          <p:cNvPr id="27" name="TextBox 26"/>
          <p:cNvSpPr txBox="1"/>
          <p:nvPr/>
        </p:nvSpPr>
        <p:spPr>
          <a:xfrm>
            <a:off x="7199806" y="3300582"/>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D9</a:t>
            </a:r>
            <a:endParaRPr lang="fr-FR" sz="800" dirty="0">
              <a:solidFill>
                <a:schemeClr val="tx1"/>
              </a:solidFill>
            </a:endParaRPr>
          </a:p>
        </p:txBody>
      </p:sp>
      <p:sp>
        <p:nvSpPr>
          <p:cNvPr id="28" name="TextBox 27"/>
          <p:cNvSpPr txBox="1"/>
          <p:nvPr/>
        </p:nvSpPr>
        <p:spPr>
          <a:xfrm>
            <a:off x="6700518" y="3193971"/>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D5</a:t>
            </a:r>
            <a:endParaRPr lang="fr-FR" sz="800" dirty="0">
              <a:solidFill>
                <a:schemeClr val="tx1"/>
              </a:solidFill>
            </a:endParaRPr>
          </a:p>
        </p:txBody>
      </p:sp>
      <p:sp>
        <p:nvSpPr>
          <p:cNvPr id="29" name="TextBox 28"/>
          <p:cNvSpPr txBox="1"/>
          <p:nvPr/>
        </p:nvSpPr>
        <p:spPr>
          <a:xfrm>
            <a:off x="6700518" y="3414875"/>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D7</a:t>
            </a:r>
            <a:endParaRPr lang="fr-FR" sz="800" dirty="0">
              <a:solidFill>
                <a:schemeClr val="tx1"/>
              </a:solidFill>
            </a:endParaRPr>
          </a:p>
        </p:txBody>
      </p:sp>
      <p:sp>
        <p:nvSpPr>
          <p:cNvPr id="30" name="TextBox 29"/>
          <p:cNvSpPr txBox="1"/>
          <p:nvPr/>
        </p:nvSpPr>
        <p:spPr>
          <a:xfrm>
            <a:off x="7199806" y="3519022"/>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700" dirty="0" err="1" smtClean="0">
                <a:solidFill>
                  <a:schemeClr val="tx1"/>
                </a:solidFill>
              </a:rPr>
              <a:t>Wire</a:t>
            </a:r>
            <a:r>
              <a:rPr lang="fr-FR" sz="700" dirty="0" smtClean="0">
                <a:solidFill>
                  <a:schemeClr val="tx1"/>
                </a:solidFill>
              </a:rPr>
              <a:t>/SCL</a:t>
            </a:r>
            <a:endParaRPr lang="fr-FR" sz="800" dirty="0">
              <a:solidFill>
                <a:schemeClr val="tx1"/>
              </a:solidFill>
            </a:endParaRPr>
          </a:p>
        </p:txBody>
      </p:sp>
      <p:sp>
        <p:nvSpPr>
          <p:cNvPr id="31" name="TextBox 30"/>
          <p:cNvSpPr txBox="1"/>
          <p:nvPr/>
        </p:nvSpPr>
        <p:spPr>
          <a:xfrm>
            <a:off x="7199806" y="3739214"/>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SPI</a:t>
            </a:r>
            <a:endParaRPr lang="fr-FR" sz="800" dirty="0">
              <a:solidFill>
                <a:schemeClr val="tx1"/>
              </a:solidFill>
            </a:endParaRPr>
          </a:p>
        </p:txBody>
      </p:sp>
      <p:sp>
        <p:nvSpPr>
          <p:cNvPr id="32" name="TextBox 31"/>
          <p:cNvSpPr txBox="1"/>
          <p:nvPr/>
        </p:nvSpPr>
        <p:spPr>
          <a:xfrm>
            <a:off x="5694483" y="3193971"/>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D4</a:t>
            </a:r>
            <a:endParaRPr lang="fr-FR" sz="800" dirty="0">
              <a:solidFill>
                <a:schemeClr val="bg1">
                  <a:lumMod val="75000"/>
                </a:schemeClr>
              </a:solidFill>
            </a:endParaRPr>
          </a:p>
        </p:txBody>
      </p:sp>
      <p:sp>
        <p:nvSpPr>
          <p:cNvPr id="33" name="TextBox 32"/>
          <p:cNvSpPr txBox="1"/>
          <p:nvPr/>
        </p:nvSpPr>
        <p:spPr>
          <a:xfrm>
            <a:off x="6189090" y="3307432"/>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D8</a:t>
            </a:r>
            <a:endParaRPr lang="fr-FR" sz="800" dirty="0">
              <a:solidFill>
                <a:schemeClr val="bg1">
                  <a:lumMod val="75000"/>
                </a:schemeClr>
              </a:solidFill>
            </a:endParaRPr>
          </a:p>
        </p:txBody>
      </p:sp>
      <p:sp>
        <p:nvSpPr>
          <p:cNvPr id="34" name="TextBox 33"/>
          <p:cNvSpPr txBox="1"/>
          <p:nvPr/>
        </p:nvSpPr>
        <p:spPr>
          <a:xfrm>
            <a:off x="5694483" y="3417514"/>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D6</a:t>
            </a:r>
            <a:endParaRPr lang="fr-FR" sz="800" dirty="0">
              <a:solidFill>
                <a:schemeClr val="bg1">
                  <a:lumMod val="75000"/>
                </a:schemeClr>
              </a:solidFill>
            </a:endParaRPr>
          </a:p>
        </p:txBody>
      </p:sp>
      <p:sp>
        <p:nvSpPr>
          <p:cNvPr id="35" name="TextBox 34"/>
          <p:cNvSpPr txBox="1"/>
          <p:nvPr/>
        </p:nvSpPr>
        <p:spPr>
          <a:xfrm>
            <a:off x="5694483" y="3851338"/>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SPI</a:t>
            </a:r>
            <a:endParaRPr lang="fr-FR" sz="800" dirty="0">
              <a:solidFill>
                <a:schemeClr val="bg1">
                  <a:lumMod val="75000"/>
                </a:schemeClr>
              </a:solidFill>
            </a:endParaRPr>
          </a:p>
        </p:txBody>
      </p:sp>
      <p:sp>
        <p:nvSpPr>
          <p:cNvPr id="36" name="TextBox 35"/>
          <p:cNvSpPr txBox="1"/>
          <p:nvPr/>
        </p:nvSpPr>
        <p:spPr>
          <a:xfrm>
            <a:off x="6189090" y="3733042"/>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SPI</a:t>
            </a:r>
            <a:endParaRPr lang="fr-FR" sz="800" dirty="0">
              <a:solidFill>
                <a:schemeClr val="bg1">
                  <a:lumMod val="75000"/>
                </a:schemeClr>
              </a:solidFill>
            </a:endParaRPr>
          </a:p>
        </p:txBody>
      </p:sp>
      <p:sp>
        <p:nvSpPr>
          <p:cNvPr id="37" name="TextBox 36"/>
          <p:cNvSpPr txBox="1"/>
          <p:nvPr/>
        </p:nvSpPr>
        <p:spPr>
          <a:xfrm>
            <a:off x="6700518" y="3629639"/>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Serial1</a:t>
            </a:r>
            <a:endParaRPr lang="fr-FR" sz="800" dirty="0">
              <a:solidFill>
                <a:schemeClr val="tx1"/>
              </a:solidFill>
            </a:endParaRPr>
          </a:p>
        </p:txBody>
      </p:sp>
      <p:sp>
        <p:nvSpPr>
          <p:cNvPr id="38" name="TextBox 37"/>
          <p:cNvSpPr txBox="1"/>
          <p:nvPr/>
        </p:nvSpPr>
        <p:spPr>
          <a:xfrm>
            <a:off x="6700518" y="3847439"/>
            <a:ext cx="432000" cy="144000"/>
          </a:xfrm>
          <a:prstGeom prst="rect">
            <a:avLst/>
          </a:prstGeom>
          <a:solidFill>
            <a:srgbClr val="75DBFF"/>
          </a:solidFill>
          <a:ln>
            <a:solidFill>
              <a:srgbClr val="00B0F0"/>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1">
            <a:noAutofit/>
          </a:bodyPr>
          <a:lstStyle/>
          <a:p>
            <a:r>
              <a:rPr lang="fr-FR" sz="800" dirty="0" smtClean="0">
                <a:solidFill>
                  <a:schemeClr val="tx1"/>
                </a:solidFill>
              </a:rPr>
              <a:t>SPI</a:t>
            </a:r>
            <a:endParaRPr lang="fr-FR" sz="800" dirty="0">
              <a:solidFill>
                <a:schemeClr val="tx1"/>
              </a:solidFill>
            </a:endParaRPr>
          </a:p>
        </p:txBody>
      </p:sp>
      <p:sp>
        <p:nvSpPr>
          <p:cNvPr id="39" name="TextBox 38"/>
          <p:cNvSpPr txBox="1"/>
          <p:nvPr/>
        </p:nvSpPr>
        <p:spPr>
          <a:xfrm>
            <a:off x="6189090" y="3522497"/>
            <a:ext cx="432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700" dirty="0" err="1" smtClean="0">
                <a:solidFill>
                  <a:schemeClr val="bg1">
                    <a:lumMod val="75000"/>
                  </a:schemeClr>
                </a:solidFill>
              </a:rPr>
              <a:t>Wire</a:t>
            </a:r>
            <a:r>
              <a:rPr lang="fr-FR" sz="700" dirty="0" smtClean="0">
                <a:solidFill>
                  <a:schemeClr val="bg1">
                    <a:lumMod val="75000"/>
                  </a:schemeClr>
                </a:solidFill>
              </a:rPr>
              <a:t>/SDA</a:t>
            </a:r>
            <a:endParaRPr lang="fr-FR" sz="800" dirty="0">
              <a:solidFill>
                <a:schemeClr val="bg1">
                  <a:lumMod val="75000"/>
                </a:schemeClr>
              </a:solidFill>
            </a:endParaRPr>
          </a:p>
        </p:txBody>
      </p:sp>
      <p:cxnSp>
        <p:nvCxnSpPr>
          <p:cNvPr id="42" name="Straight Connector 41"/>
          <p:cNvCxnSpPr/>
          <p:nvPr/>
        </p:nvCxnSpPr>
        <p:spPr>
          <a:xfrm>
            <a:off x="2006125" y="3335324"/>
            <a:ext cx="1038225"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4"/>
          <a:stretch>
            <a:fillRect/>
          </a:stretch>
        </p:blipFill>
        <p:spPr>
          <a:xfrm>
            <a:off x="2806036" y="1737539"/>
            <a:ext cx="2941225" cy="2721864"/>
          </a:xfrm>
          <a:prstGeom prst="rect">
            <a:avLst/>
          </a:prstGeom>
        </p:spPr>
      </p:pic>
      <p:sp>
        <p:nvSpPr>
          <p:cNvPr id="41" name="TextBox 40"/>
          <p:cNvSpPr txBox="1"/>
          <p:nvPr/>
        </p:nvSpPr>
        <p:spPr>
          <a:xfrm>
            <a:off x="1295400" y="3270875"/>
            <a:ext cx="756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err="1" smtClean="0">
                <a:solidFill>
                  <a:schemeClr val="bg1">
                    <a:lumMod val="75000"/>
                  </a:schemeClr>
                </a:solidFill>
              </a:rPr>
              <a:t>WiFi</a:t>
            </a:r>
            <a:r>
              <a:rPr lang="fr-FR" sz="800" dirty="0" smtClean="0">
                <a:solidFill>
                  <a:schemeClr val="bg1">
                    <a:lumMod val="75000"/>
                  </a:schemeClr>
                </a:solidFill>
              </a:rPr>
              <a:t> on SPI1</a:t>
            </a:r>
            <a:endParaRPr lang="fr-FR" sz="800" dirty="0">
              <a:solidFill>
                <a:schemeClr val="bg1">
                  <a:lumMod val="75000"/>
                </a:schemeClr>
              </a:solidFill>
            </a:endParaRPr>
          </a:p>
        </p:txBody>
      </p:sp>
      <p:cxnSp>
        <p:nvCxnSpPr>
          <p:cNvPr id="43" name="Straight Connector 42"/>
          <p:cNvCxnSpPr/>
          <p:nvPr/>
        </p:nvCxnSpPr>
        <p:spPr>
          <a:xfrm>
            <a:off x="1885963" y="2349186"/>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294718" y="2284737"/>
            <a:ext cx="756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LED0 </a:t>
            </a:r>
            <a:r>
              <a:rPr lang="fr-FR" sz="800" dirty="0" err="1" smtClean="0">
                <a:solidFill>
                  <a:schemeClr val="bg1">
                    <a:lumMod val="75000"/>
                  </a:schemeClr>
                </a:solidFill>
              </a:rPr>
              <a:t>is</a:t>
            </a:r>
            <a:r>
              <a:rPr lang="fr-FR" sz="800" dirty="0" smtClean="0">
                <a:solidFill>
                  <a:schemeClr val="bg1">
                    <a:lumMod val="75000"/>
                  </a:schemeClr>
                </a:solidFill>
              </a:rPr>
              <a:t> D2</a:t>
            </a:r>
            <a:endParaRPr lang="fr-FR" sz="800" dirty="0">
              <a:solidFill>
                <a:schemeClr val="bg1">
                  <a:lumMod val="75000"/>
                </a:schemeClr>
              </a:solidFill>
            </a:endParaRPr>
          </a:p>
        </p:txBody>
      </p:sp>
      <p:cxnSp>
        <p:nvCxnSpPr>
          <p:cNvPr id="45" name="Straight Connector 44"/>
          <p:cNvCxnSpPr/>
          <p:nvPr/>
        </p:nvCxnSpPr>
        <p:spPr>
          <a:xfrm>
            <a:off x="1939192" y="2067848"/>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294718" y="1988820"/>
            <a:ext cx="756000" cy="144000"/>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SW0 </a:t>
            </a:r>
            <a:r>
              <a:rPr lang="fr-FR" sz="800" dirty="0" err="1" smtClean="0">
                <a:solidFill>
                  <a:schemeClr val="bg1">
                    <a:lumMod val="75000"/>
                  </a:schemeClr>
                </a:solidFill>
              </a:rPr>
              <a:t>is</a:t>
            </a:r>
            <a:r>
              <a:rPr lang="fr-FR" sz="800" dirty="0" smtClean="0">
                <a:solidFill>
                  <a:schemeClr val="bg1">
                    <a:lumMod val="75000"/>
                  </a:schemeClr>
                </a:solidFill>
              </a:rPr>
              <a:t> D3</a:t>
            </a:r>
            <a:endParaRPr lang="fr-FR" sz="800" dirty="0">
              <a:solidFill>
                <a:schemeClr val="bg1">
                  <a:lumMod val="75000"/>
                </a:schemeClr>
              </a:solidFill>
            </a:endParaRPr>
          </a:p>
        </p:txBody>
      </p:sp>
      <p:sp>
        <p:nvSpPr>
          <p:cNvPr id="3" name="TextBox 2"/>
          <p:cNvSpPr txBox="1"/>
          <p:nvPr/>
        </p:nvSpPr>
        <p:spPr>
          <a:xfrm>
            <a:off x="1226820" y="5149491"/>
            <a:ext cx="6675120" cy="369332"/>
          </a:xfrm>
          <a:prstGeom prst="rect">
            <a:avLst/>
          </a:prstGeom>
          <a:noFill/>
        </p:spPr>
        <p:txBody>
          <a:bodyPr wrap="square" rtlCol="0">
            <a:spAutoFit/>
          </a:bodyPr>
          <a:lstStyle/>
          <a:p>
            <a:r>
              <a:rPr lang="fr-FR" dirty="0" smtClean="0"/>
              <a:t>Arduino pins D2-D7 are pure GPIO. D8-D9 are GPIO and PWM.</a:t>
            </a:r>
          </a:p>
        </p:txBody>
      </p:sp>
      <p:cxnSp>
        <p:nvCxnSpPr>
          <p:cNvPr id="47" name="Straight Connector 46"/>
          <p:cNvCxnSpPr/>
          <p:nvPr/>
        </p:nvCxnSpPr>
        <p:spPr>
          <a:xfrm>
            <a:off x="4735657" y="1971230"/>
            <a:ext cx="2023208" cy="0"/>
          </a:xfrm>
          <a:prstGeom prst="line">
            <a:avLst/>
          </a:prstGeom>
          <a:ln w="12700">
            <a:solidFill>
              <a:srgbClr val="FF4B4B"/>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189090" y="1854101"/>
            <a:ext cx="1224000" cy="253713"/>
          </a:xfrm>
          <a:prstGeom prst="rect">
            <a:avLst/>
          </a:prstGeom>
          <a:solidFill>
            <a:srgbClr val="0070C0"/>
          </a:solidFill>
          <a:ln>
            <a:solidFill>
              <a:srgbClr val="002060"/>
            </a:solidFill>
          </a:ln>
        </p:spPr>
        <p:txBody>
          <a:bodyPr wrap="square" lIns="0" tIns="0" rIns="0" bIns="0" rtlCol="0" anchor="ctr" anchorCtr="1">
            <a:noAutofit/>
          </a:bodyPr>
          <a:lstStyle/>
          <a:p>
            <a:r>
              <a:rPr lang="fr-FR" sz="800" dirty="0" smtClean="0">
                <a:solidFill>
                  <a:schemeClr val="bg1">
                    <a:lumMod val="75000"/>
                  </a:schemeClr>
                </a:solidFill>
              </a:rPr>
              <a:t>Serial on Embedded Debugger</a:t>
            </a:r>
            <a:endParaRPr lang="fr-FR" sz="800" dirty="0">
              <a:solidFill>
                <a:schemeClr val="bg1">
                  <a:lumMod val="75000"/>
                </a:schemeClr>
              </a:solidFill>
            </a:endParaRPr>
          </a:p>
        </p:txBody>
      </p:sp>
    </p:spTree>
    <p:extLst>
      <p:ext uri="{BB962C8B-B14F-4D97-AF65-F5344CB8AC3E}">
        <p14:creationId xmlns:p14="http://schemas.microsoft.com/office/powerpoint/2010/main" val="40332385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Donec</a:t>
            </a:r>
            <a:r>
              <a:rPr lang="fr-FR" dirty="0"/>
              <a:t> </a:t>
            </a:r>
            <a:r>
              <a:rPr lang="fr-FR" dirty="0" err="1"/>
              <a:t>aliquam</a:t>
            </a:r>
            <a:r>
              <a:rPr lang="fr-FR" dirty="0"/>
              <a:t> </a:t>
            </a:r>
            <a:r>
              <a:rPr lang="fr-FR" dirty="0" err="1"/>
              <a:t>enim</a:t>
            </a:r>
            <a:r>
              <a:rPr lang="fr-FR" dirty="0"/>
              <a:t> a ex </a:t>
            </a:r>
            <a:r>
              <a:rPr lang="fr-FR" dirty="0" err="1"/>
              <a:t>egestas</a:t>
            </a:r>
            <a:r>
              <a:rPr lang="fr-FR" dirty="0"/>
              <a:t>, </a:t>
            </a:r>
            <a:r>
              <a:rPr lang="fr-FR" dirty="0" err="1"/>
              <a:t>eget</a:t>
            </a:r>
            <a:r>
              <a:rPr lang="fr-FR" dirty="0"/>
              <a:t> </a:t>
            </a:r>
            <a:r>
              <a:rPr lang="fr-FR" dirty="0" err="1"/>
              <a:t>lacinia</a:t>
            </a:r>
            <a:r>
              <a:rPr lang="fr-FR" dirty="0"/>
              <a:t> </a:t>
            </a:r>
            <a:r>
              <a:rPr lang="fr-FR" dirty="0" err="1"/>
              <a:t>augue</a:t>
            </a:r>
            <a:r>
              <a:rPr lang="fr-FR" dirty="0"/>
              <a:t> </a:t>
            </a:r>
            <a:r>
              <a:rPr lang="fr-FR" dirty="0" err="1"/>
              <a:t>consectetur</a:t>
            </a:r>
            <a:r>
              <a:rPr lang="fr-FR" dirty="0"/>
              <a:t>. Nunc </a:t>
            </a:r>
            <a:r>
              <a:rPr lang="fr-FR" dirty="0" err="1"/>
              <a:t>vel</a:t>
            </a:r>
            <a:r>
              <a:rPr lang="fr-FR" dirty="0"/>
              <a:t> </a:t>
            </a:r>
            <a:r>
              <a:rPr lang="fr-FR" dirty="0" err="1"/>
              <a:t>pulvinar</a:t>
            </a:r>
            <a:r>
              <a:rPr lang="fr-FR" dirty="0"/>
              <a:t> ante. Sed </a:t>
            </a:r>
            <a:r>
              <a:rPr lang="fr-FR" dirty="0" err="1"/>
              <a:t>vel</a:t>
            </a:r>
            <a:r>
              <a:rPr lang="fr-FR" dirty="0"/>
              <a:t> </a:t>
            </a:r>
            <a:r>
              <a:rPr lang="fr-FR" dirty="0" err="1"/>
              <a:t>velit</a:t>
            </a:r>
            <a:r>
              <a:rPr lang="fr-FR" dirty="0"/>
              <a:t> </a:t>
            </a:r>
            <a:r>
              <a:rPr lang="fr-FR" dirty="0" err="1"/>
              <a:t>vulputate</a:t>
            </a:r>
            <a:r>
              <a:rPr lang="fr-FR" dirty="0"/>
              <a:t>, </a:t>
            </a:r>
            <a:r>
              <a:rPr lang="fr-FR" dirty="0" err="1"/>
              <a:t>sagittis</a:t>
            </a:r>
            <a:r>
              <a:rPr lang="fr-FR" dirty="0"/>
              <a:t> nunc nec, </a:t>
            </a:r>
            <a:r>
              <a:rPr lang="fr-FR" dirty="0" err="1"/>
              <a:t>faucibus</a:t>
            </a:r>
            <a:r>
              <a:rPr lang="fr-FR" dirty="0"/>
              <a:t> magna. Sed </a:t>
            </a:r>
            <a:r>
              <a:rPr lang="fr-FR" dirty="0" err="1"/>
              <a:t>blandit</a:t>
            </a:r>
            <a:r>
              <a:rPr lang="fr-FR" dirty="0"/>
              <a:t>, </a:t>
            </a:r>
            <a:r>
              <a:rPr lang="fr-FR" dirty="0" err="1"/>
              <a:t>sem</a:t>
            </a:r>
            <a:r>
              <a:rPr lang="fr-FR" dirty="0"/>
              <a:t> </a:t>
            </a:r>
            <a:r>
              <a:rPr lang="fr-FR" dirty="0" err="1"/>
              <a:t>consectetur</a:t>
            </a:r>
            <a:r>
              <a:rPr lang="fr-FR" dirty="0"/>
              <a:t> </a:t>
            </a:r>
            <a:r>
              <a:rPr lang="fr-FR" dirty="0" err="1"/>
              <a:t>viverra</a:t>
            </a:r>
            <a:r>
              <a:rPr lang="fr-FR" dirty="0"/>
              <a:t> </a:t>
            </a:r>
            <a:r>
              <a:rPr lang="fr-FR" dirty="0" err="1"/>
              <a:t>euismod</a:t>
            </a:r>
            <a:r>
              <a:rPr lang="fr-FR" dirty="0"/>
              <a:t>, </a:t>
            </a:r>
            <a:r>
              <a:rPr lang="fr-FR" dirty="0" err="1"/>
              <a:t>velit</a:t>
            </a:r>
            <a:r>
              <a:rPr lang="fr-FR" dirty="0"/>
              <a:t> </a:t>
            </a:r>
            <a:r>
              <a:rPr lang="fr-FR" dirty="0" err="1"/>
              <a:t>nibh</a:t>
            </a:r>
            <a:r>
              <a:rPr lang="fr-FR" dirty="0"/>
              <a:t> </a:t>
            </a:r>
            <a:r>
              <a:rPr lang="fr-FR" dirty="0" err="1"/>
              <a:t>facilisis</a:t>
            </a:r>
            <a:r>
              <a:rPr lang="fr-FR" dirty="0"/>
              <a:t> diam, </a:t>
            </a:r>
            <a:r>
              <a:rPr lang="fr-FR" dirty="0" err="1"/>
              <a:t>sit</a:t>
            </a:r>
            <a:r>
              <a:rPr lang="fr-FR" dirty="0"/>
              <a:t> </a:t>
            </a:r>
            <a:r>
              <a:rPr lang="fr-FR" dirty="0" err="1"/>
              <a:t>amet</a:t>
            </a:r>
            <a:r>
              <a:rPr lang="fr-FR" dirty="0"/>
              <a:t> </a:t>
            </a:r>
            <a:r>
              <a:rPr lang="fr-FR" dirty="0" err="1"/>
              <a:t>blandit</a:t>
            </a:r>
            <a:r>
              <a:rPr lang="fr-FR" dirty="0"/>
              <a:t> </a:t>
            </a:r>
            <a:r>
              <a:rPr lang="fr-FR" dirty="0" err="1"/>
              <a:t>lacus</a:t>
            </a:r>
            <a:r>
              <a:rPr lang="fr-FR" dirty="0"/>
              <a:t> </a:t>
            </a:r>
            <a:r>
              <a:rPr lang="fr-FR" dirty="0" err="1"/>
              <a:t>nulla</a:t>
            </a:r>
            <a:r>
              <a:rPr lang="fr-FR" dirty="0"/>
              <a:t> </a:t>
            </a:r>
            <a:r>
              <a:rPr lang="fr-FR" dirty="0" err="1"/>
              <a:t>sed</a:t>
            </a:r>
            <a:r>
              <a:rPr lang="fr-FR" dirty="0"/>
              <a:t> </a:t>
            </a:r>
            <a:r>
              <a:rPr lang="fr-FR" dirty="0" err="1"/>
              <a:t>metus</a:t>
            </a:r>
            <a:r>
              <a:rPr lang="fr-FR" dirty="0"/>
              <a:t>. </a:t>
            </a:r>
            <a:r>
              <a:rPr lang="fr-FR" dirty="0" err="1"/>
              <a:t>Donec</a:t>
            </a:r>
            <a:r>
              <a:rPr lang="fr-FR" dirty="0"/>
              <a:t> </a:t>
            </a:r>
            <a:r>
              <a:rPr lang="fr-FR" dirty="0" err="1"/>
              <a:t>dictum</a:t>
            </a:r>
            <a:r>
              <a:rPr lang="fr-FR" dirty="0"/>
              <a:t> diam </a:t>
            </a:r>
            <a:r>
              <a:rPr lang="fr-FR" dirty="0" err="1"/>
              <a:t>sed</a:t>
            </a:r>
            <a:r>
              <a:rPr lang="fr-FR" dirty="0"/>
              <a:t> </a:t>
            </a:r>
            <a:r>
              <a:rPr lang="fr-FR" dirty="0" err="1"/>
              <a:t>mauris</a:t>
            </a:r>
            <a:r>
              <a:rPr lang="fr-FR" dirty="0"/>
              <a:t> </a:t>
            </a:r>
            <a:r>
              <a:rPr lang="fr-FR" dirty="0" err="1"/>
              <a:t>vulputate</a:t>
            </a:r>
            <a:r>
              <a:rPr lang="fr-FR" dirty="0"/>
              <a:t>, nec </a:t>
            </a:r>
            <a:r>
              <a:rPr lang="fr-FR" dirty="0" err="1"/>
              <a:t>tempus</a:t>
            </a:r>
            <a:r>
              <a:rPr lang="fr-FR" dirty="0"/>
              <a:t> </a:t>
            </a:r>
            <a:r>
              <a:rPr lang="fr-FR" dirty="0" err="1"/>
              <a:t>nulla</a:t>
            </a:r>
            <a:r>
              <a:rPr lang="fr-FR" dirty="0"/>
              <a:t> </a:t>
            </a:r>
            <a:r>
              <a:rPr lang="fr-FR" dirty="0" err="1"/>
              <a:t>accumsan</a:t>
            </a:r>
            <a:r>
              <a:rPr lang="fr-FR" dirty="0"/>
              <a:t>. </a:t>
            </a:r>
            <a:r>
              <a:rPr lang="fr-FR" dirty="0" err="1"/>
              <a:t>Aliquam</a:t>
            </a:r>
            <a:r>
              <a:rPr lang="fr-FR" dirty="0"/>
              <a:t> </a:t>
            </a:r>
            <a:r>
              <a:rPr lang="fr-FR" dirty="0" err="1"/>
              <a:t>vel</a:t>
            </a:r>
            <a:r>
              <a:rPr lang="fr-FR" dirty="0"/>
              <a:t> </a:t>
            </a:r>
            <a:r>
              <a:rPr lang="fr-FR" dirty="0" err="1"/>
              <a:t>dapibus</a:t>
            </a:r>
            <a:r>
              <a:rPr lang="fr-FR" dirty="0"/>
              <a:t> </a:t>
            </a:r>
            <a:r>
              <a:rPr lang="fr-FR" dirty="0" err="1"/>
              <a:t>enim</a:t>
            </a:r>
            <a:r>
              <a:rPr lang="fr-FR" dirty="0"/>
              <a:t>. </a:t>
            </a:r>
            <a:r>
              <a:rPr lang="fr-FR" dirty="0" err="1"/>
              <a:t>Praesent</a:t>
            </a:r>
            <a:r>
              <a:rPr lang="fr-FR" dirty="0"/>
              <a:t> ante erat, </a:t>
            </a:r>
            <a:r>
              <a:rPr lang="fr-FR" dirty="0" err="1"/>
              <a:t>ullamcorper</a:t>
            </a:r>
            <a:r>
              <a:rPr lang="fr-FR" dirty="0"/>
              <a:t> ut </a:t>
            </a:r>
            <a:r>
              <a:rPr lang="fr-FR" dirty="0" err="1"/>
              <a:t>nisl</a:t>
            </a:r>
            <a:r>
              <a:rPr lang="fr-FR" dirty="0"/>
              <a:t> </a:t>
            </a:r>
            <a:r>
              <a:rPr lang="fr-FR" dirty="0" err="1"/>
              <a:t>vel</a:t>
            </a:r>
            <a:r>
              <a:rPr lang="fr-FR" dirty="0"/>
              <a:t>, </a:t>
            </a:r>
            <a:r>
              <a:rPr lang="fr-FR" dirty="0" err="1"/>
              <a:t>dignissim</a:t>
            </a:r>
            <a:r>
              <a:rPr lang="fr-FR" dirty="0"/>
              <a:t> </a:t>
            </a:r>
            <a:r>
              <a:rPr lang="fr-FR" dirty="0" err="1"/>
              <a:t>convallis</a:t>
            </a:r>
            <a:r>
              <a:rPr lang="fr-FR" dirty="0"/>
              <a:t> erat. </a:t>
            </a:r>
            <a:r>
              <a:rPr lang="fr-FR" dirty="0" err="1"/>
              <a:t>Maecenas</a:t>
            </a:r>
            <a:r>
              <a:rPr lang="fr-FR" dirty="0"/>
              <a:t> tristique </a:t>
            </a:r>
            <a:r>
              <a:rPr lang="fr-FR" dirty="0" err="1"/>
              <a:t>tellus</a:t>
            </a:r>
            <a:r>
              <a:rPr lang="fr-FR" dirty="0"/>
              <a:t> vitae </a:t>
            </a:r>
            <a:r>
              <a:rPr lang="fr-FR" dirty="0" err="1"/>
              <a:t>tincidunt</a:t>
            </a:r>
            <a:r>
              <a:rPr lang="fr-FR" dirty="0"/>
              <a:t> pretium. </a:t>
            </a:r>
            <a:r>
              <a:rPr lang="fr-FR" dirty="0" err="1"/>
              <a:t>Donec</a:t>
            </a:r>
            <a:r>
              <a:rPr lang="fr-FR" dirty="0"/>
              <a:t> </a:t>
            </a:r>
            <a:r>
              <a:rPr lang="fr-FR" dirty="0" err="1"/>
              <a:t>tincidunt</a:t>
            </a:r>
            <a:r>
              <a:rPr lang="fr-FR" dirty="0"/>
              <a:t>, </a:t>
            </a:r>
            <a:r>
              <a:rPr lang="fr-FR" dirty="0" err="1"/>
              <a:t>metus</a:t>
            </a:r>
            <a:r>
              <a:rPr lang="fr-FR" dirty="0"/>
              <a:t> </a:t>
            </a:r>
            <a:r>
              <a:rPr lang="fr-FR" dirty="0" err="1"/>
              <a:t>sit</a:t>
            </a:r>
            <a:r>
              <a:rPr lang="fr-FR" dirty="0"/>
              <a:t> </a:t>
            </a:r>
            <a:r>
              <a:rPr lang="fr-FR" dirty="0" err="1"/>
              <a:t>amet</a:t>
            </a:r>
            <a:r>
              <a:rPr lang="fr-FR" dirty="0"/>
              <a:t> </a:t>
            </a:r>
            <a:r>
              <a:rPr lang="fr-FR" dirty="0" err="1"/>
              <a:t>volutpat</a:t>
            </a:r>
            <a:r>
              <a:rPr lang="fr-FR" dirty="0"/>
              <a:t> </a:t>
            </a:r>
            <a:r>
              <a:rPr lang="fr-FR" dirty="0" err="1"/>
              <a:t>eleifend</a:t>
            </a:r>
            <a:r>
              <a:rPr lang="fr-FR" dirty="0"/>
              <a:t>, </a:t>
            </a:r>
            <a:r>
              <a:rPr lang="fr-FR" dirty="0" err="1"/>
              <a:t>dolor</a:t>
            </a:r>
            <a:r>
              <a:rPr lang="fr-FR" dirty="0"/>
              <a:t> ex semper </a:t>
            </a:r>
            <a:r>
              <a:rPr lang="fr-FR" dirty="0" err="1"/>
              <a:t>augue</a:t>
            </a:r>
            <a:r>
              <a:rPr lang="fr-FR" dirty="0"/>
              <a:t>, et </a:t>
            </a:r>
            <a:r>
              <a:rPr lang="fr-FR" dirty="0" err="1"/>
              <a:t>tincidunt</a:t>
            </a:r>
            <a:r>
              <a:rPr lang="fr-FR" dirty="0"/>
              <a:t> </a:t>
            </a:r>
            <a:r>
              <a:rPr lang="fr-FR" dirty="0" err="1"/>
              <a:t>eros</a:t>
            </a:r>
            <a:r>
              <a:rPr lang="fr-FR" dirty="0"/>
              <a:t> </a:t>
            </a:r>
            <a:r>
              <a:rPr lang="fr-FR" dirty="0" err="1"/>
              <a:t>tortor</a:t>
            </a:r>
            <a:r>
              <a:rPr lang="fr-FR" dirty="0"/>
              <a:t> id </a:t>
            </a:r>
            <a:r>
              <a:rPr lang="fr-FR" dirty="0" err="1"/>
              <a:t>nulla</a:t>
            </a:r>
            <a:r>
              <a:rPr lang="fr-FR" dirty="0"/>
              <a:t>. Ut </a:t>
            </a:r>
            <a:r>
              <a:rPr lang="fr-FR" dirty="0" err="1"/>
              <a:t>venenatis</a:t>
            </a:r>
            <a:r>
              <a:rPr lang="fr-FR" dirty="0"/>
              <a:t> </a:t>
            </a:r>
            <a:r>
              <a:rPr lang="fr-FR" dirty="0" err="1"/>
              <a:t>interdum</a:t>
            </a:r>
            <a:r>
              <a:rPr lang="fr-FR" dirty="0"/>
              <a:t> </a:t>
            </a:r>
            <a:r>
              <a:rPr lang="fr-FR" dirty="0" err="1"/>
              <a:t>ligula</a:t>
            </a:r>
            <a:r>
              <a:rPr lang="fr-FR" dirty="0"/>
              <a:t> </a:t>
            </a:r>
            <a:r>
              <a:rPr lang="fr-FR" dirty="0" err="1"/>
              <a:t>quis</a:t>
            </a:r>
            <a:r>
              <a:rPr lang="fr-FR" dirty="0"/>
              <a:t> </a:t>
            </a:r>
            <a:r>
              <a:rPr lang="fr-FR" dirty="0" err="1"/>
              <a:t>aliquet</a:t>
            </a:r>
            <a:r>
              <a:rPr lang="fr-FR" dirty="0"/>
              <a:t>. Duis </a:t>
            </a:r>
            <a:r>
              <a:rPr lang="fr-FR" dirty="0" err="1"/>
              <a:t>dignissim</a:t>
            </a:r>
            <a:r>
              <a:rPr lang="fr-FR" dirty="0"/>
              <a:t> </a:t>
            </a:r>
            <a:r>
              <a:rPr lang="fr-FR" dirty="0" err="1"/>
              <a:t>dolor</a:t>
            </a:r>
            <a:r>
              <a:rPr lang="fr-FR" dirty="0"/>
              <a:t> a </a:t>
            </a:r>
            <a:r>
              <a:rPr lang="fr-FR" dirty="0" err="1"/>
              <a:t>nisi</a:t>
            </a:r>
            <a:r>
              <a:rPr lang="fr-FR" dirty="0"/>
              <a:t> </a:t>
            </a:r>
            <a:r>
              <a:rPr lang="fr-FR" dirty="0" err="1"/>
              <a:t>placerat</a:t>
            </a:r>
            <a:r>
              <a:rPr lang="fr-FR" dirty="0"/>
              <a:t>, </a:t>
            </a:r>
            <a:r>
              <a:rPr lang="fr-FR" dirty="0" err="1"/>
              <a:t>eget</a:t>
            </a:r>
            <a:r>
              <a:rPr lang="fr-FR" dirty="0"/>
              <a:t> </a:t>
            </a:r>
            <a:r>
              <a:rPr lang="fr-FR" dirty="0" err="1"/>
              <a:t>ullamcorper</a:t>
            </a:r>
            <a:r>
              <a:rPr lang="fr-FR" dirty="0"/>
              <a:t> </a:t>
            </a:r>
            <a:r>
              <a:rPr lang="fr-FR" dirty="0" err="1"/>
              <a:t>urna</a:t>
            </a:r>
            <a:r>
              <a:rPr lang="fr-FR" dirty="0"/>
              <a:t> </a:t>
            </a:r>
            <a:r>
              <a:rPr lang="fr-FR" dirty="0" err="1"/>
              <a:t>dignissim</a:t>
            </a:r>
            <a:r>
              <a:rPr lang="fr-FR" dirty="0"/>
              <a:t>. Nam </a:t>
            </a:r>
            <a:r>
              <a:rPr lang="fr-FR" dirty="0" err="1"/>
              <a:t>auctor</a:t>
            </a:r>
            <a:r>
              <a:rPr lang="fr-FR" dirty="0"/>
              <a:t> </a:t>
            </a:r>
            <a:r>
              <a:rPr lang="fr-FR" dirty="0" err="1"/>
              <a:t>augue</a:t>
            </a:r>
            <a:r>
              <a:rPr lang="fr-FR" dirty="0"/>
              <a:t> non </a:t>
            </a:r>
            <a:r>
              <a:rPr lang="fr-FR" dirty="0" err="1"/>
              <a:t>hendrerit</a:t>
            </a:r>
            <a:r>
              <a:rPr lang="fr-FR" dirty="0"/>
              <a:t> </a:t>
            </a:r>
            <a:r>
              <a:rPr lang="fr-FR" dirty="0" err="1"/>
              <a:t>mattis</a:t>
            </a:r>
            <a:r>
              <a:rPr lang="fr-FR" dirty="0"/>
              <a:t>. In est </a:t>
            </a:r>
            <a:r>
              <a:rPr lang="fr-FR" dirty="0" err="1"/>
              <a:t>nulla</a:t>
            </a:r>
            <a:r>
              <a:rPr lang="fr-FR" dirty="0"/>
              <a:t>, </a:t>
            </a:r>
            <a:r>
              <a:rPr lang="fr-FR" dirty="0" err="1"/>
              <a:t>aliquet</a:t>
            </a:r>
            <a:r>
              <a:rPr lang="fr-FR" dirty="0"/>
              <a:t> a </a:t>
            </a:r>
            <a:r>
              <a:rPr lang="fr-FR" dirty="0" err="1"/>
              <a:t>convallis</a:t>
            </a:r>
            <a:r>
              <a:rPr lang="fr-FR" dirty="0"/>
              <a:t> </a:t>
            </a:r>
            <a:r>
              <a:rPr lang="fr-FR" dirty="0" err="1"/>
              <a:t>quis</a:t>
            </a:r>
            <a:r>
              <a:rPr lang="fr-FR" dirty="0"/>
              <a:t>, </a:t>
            </a:r>
            <a:r>
              <a:rPr lang="fr-FR" dirty="0" err="1"/>
              <a:t>vehicula</a:t>
            </a:r>
            <a:r>
              <a:rPr lang="fr-FR" dirty="0"/>
              <a:t> a nunc. </a:t>
            </a:r>
            <a:r>
              <a:rPr lang="fr-FR" dirty="0" err="1"/>
              <a:t>Nullam</a:t>
            </a:r>
            <a:r>
              <a:rPr lang="fr-FR" dirty="0"/>
              <a:t> </a:t>
            </a:r>
            <a:r>
              <a:rPr lang="fr-FR" dirty="0" err="1"/>
              <a:t>mattis</a:t>
            </a:r>
            <a:r>
              <a:rPr lang="fr-FR" dirty="0"/>
              <a:t> vitae </a:t>
            </a:r>
            <a:r>
              <a:rPr lang="fr-FR" dirty="0" err="1"/>
              <a:t>nisi</a:t>
            </a:r>
            <a:r>
              <a:rPr lang="fr-FR" dirty="0"/>
              <a:t> ut </a:t>
            </a:r>
            <a:r>
              <a:rPr lang="fr-FR" dirty="0" err="1"/>
              <a:t>iaculis</a:t>
            </a:r>
            <a:r>
              <a:rPr lang="fr-FR" dirty="0"/>
              <a:t>. </a:t>
            </a:r>
            <a:r>
              <a:rPr lang="fr-FR" dirty="0" err="1"/>
              <a:t>Donec</a:t>
            </a:r>
            <a:r>
              <a:rPr lang="fr-FR" dirty="0"/>
              <a:t> nec diam ut </a:t>
            </a:r>
            <a:r>
              <a:rPr lang="fr-FR" dirty="0" err="1"/>
              <a:t>felis</a:t>
            </a:r>
            <a:r>
              <a:rPr lang="fr-FR" dirty="0"/>
              <a:t> </a:t>
            </a:r>
            <a:r>
              <a:rPr lang="fr-FR" dirty="0" err="1"/>
              <a:t>congue</a:t>
            </a:r>
            <a:r>
              <a:rPr lang="fr-FR" dirty="0"/>
              <a:t> </a:t>
            </a:r>
            <a:r>
              <a:rPr lang="fr-FR" dirty="0" err="1"/>
              <a:t>ullamcorper</a:t>
            </a:r>
            <a:r>
              <a:rPr lang="fr-FR" dirty="0"/>
              <a:t>. </a:t>
            </a:r>
          </a:p>
          <a:p>
            <a:endParaRPr lang="fr-FR" dirty="0"/>
          </a:p>
        </p:txBody>
      </p:sp>
      <p:sp>
        <p:nvSpPr>
          <p:cNvPr id="3" name="Title 2"/>
          <p:cNvSpPr>
            <a:spLocks noGrp="1"/>
          </p:cNvSpPr>
          <p:nvPr>
            <p:ph type="title"/>
          </p:nvPr>
        </p:nvSpPr>
        <p:spPr/>
        <p:txBody>
          <a:bodyPr/>
          <a:lstStyle/>
          <a:p>
            <a:r>
              <a:rPr lang="fr-FR" dirty="0" smtClean="0"/>
              <a:t>Kits usable </a:t>
            </a:r>
            <a:r>
              <a:rPr lang="fr-FR" dirty="0" err="1" smtClean="0"/>
              <a:t>with</a:t>
            </a:r>
            <a:r>
              <a:rPr lang="fr-FR" dirty="0" smtClean="0"/>
              <a:t> Atmel Studio</a:t>
            </a:r>
            <a:endParaRPr lang="fr-FR" dirty="0"/>
          </a:p>
        </p:txBody>
      </p:sp>
      <p:sp>
        <p:nvSpPr>
          <p:cNvPr id="4" name="Text Placeholder 3"/>
          <p:cNvSpPr>
            <a:spLocks noGrp="1"/>
          </p:cNvSpPr>
          <p:nvPr>
            <p:ph type="body" sz="quarter" idx="14"/>
          </p:nvPr>
        </p:nvSpPr>
        <p:spPr/>
        <p:txBody>
          <a:bodyPr/>
          <a:lstStyle/>
          <a:p>
            <a:endParaRPr lang="fr-FR"/>
          </a:p>
        </p:txBody>
      </p:sp>
    </p:spTree>
    <p:extLst>
      <p:ext uri="{BB962C8B-B14F-4D97-AF65-F5344CB8AC3E}">
        <p14:creationId xmlns:p14="http://schemas.microsoft.com/office/powerpoint/2010/main" val="3200723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fr-FR" dirty="0"/>
          </a:p>
        </p:txBody>
      </p:sp>
      <p:sp>
        <p:nvSpPr>
          <p:cNvPr id="3" name="Title 2"/>
          <p:cNvSpPr>
            <a:spLocks noGrp="1"/>
          </p:cNvSpPr>
          <p:nvPr>
            <p:ph type="title"/>
          </p:nvPr>
        </p:nvSpPr>
        <p:spPr/>
        <p:txBody>
          <a:bodyPr/>
          <a:lstStyle/>
          <a:p>
            <a:r>
              <a:rPr lang="en-US" dirty="0" err="1"/>
              <a:t>Xplained</a:t>
            </a:r>
            <a:r>
              <a:rPr lang="en-US" dirty="0"/>
              <a:t> Pro Extension header pinout</a:t>
            </a:r>
            <a:endParaRPr lang="fr-FR" dirty="0"/>
          </a:p>
        </p:txBody>
      </p:sp>
      <p:sp>
        <p:nvSpPr>
          <p:cNvPr id="4" name="Text Placeholder 3"/>
          <p:cNvSpPr>
            <a:spLocks noGrp="1"/>
          </p:cNvSpPr>
          <p:nvPr>
            <p:ph type="body" sz="quarter" idx="14"/>
          </p:nvPr>
        </p:nvSpPr>
        <p:spPr/>
        <p:txBody>
          <a:bodyPr/>
          <a:lstStyle/>
          <a:p>
            <a:endParaRPr lang="fr-FR"/>
          </a:p>
        </p:txBody>
      </p:sp>
      <p:pic>
        <p:nvPicPr>
          <p:cNvPr id="5" name="Shape 385"/>
          <p:cNvPicPr preferRelativeResize="0"/>
          <p:nvPr/>
        </p:nvPicPr>
        <p:blipFill>
          <a:blip r:embed="rId2">
            <a:alphaModFix/>
          </a:blip>
          <a:stretch>
            <a:fillRect/>
          </a:stretch>
        </p:blipFill>
        <p:spPr>
          <a:xfrm rot="-4111146">
            <a:off x="3710958" y="3476472"/>
            <a:ext cx="1526631" cy="1389203"/>
          </a:xfrm>
          <a:prstGeom prst="rect">
            <a:avLst/>
          </a:prstGeom>
          <a:noFill/>
          <a:ln>
            <a:noFill/>
          </a:ln>
        </p:spPr>
      </p:pic>
      <p:pic>
        <p:nvPicPr>
          <p:cNvPr id="6" name="table"/>
          <p:cNvPicPr>
            <a:picLocks noChangeAspect="1"/>
          </p:cNvPicPr>
          <p:nvPr/>
        </p:nvPicPr>
        <p:blipFill>
          <a:blip r:embed="rId3"/>
          <a:stretch>
            <a:fillRect/>
          </a:stretch>
        </p:blipFill>
        <p:spPr>
          <a:xfrm>
            <a:off x="2427312" y="2743200"/>
            <a:ext cx="4289375" cy="3055320"/>
          </a:xfrm>
          <a:prstGeom prst="rect">
            <a:avLst/>
          </a:prstGeom>
        </p:spPr>
      </p:pic>
    </p:spTree>
    <p:extLst>
      <p:ext uri="{BB962C8B-B14F-4D97-AF65-F5344CB8AC3E}">
        <p14:creationId xmlns:p14="http://schemas.microsoft.com/office/powerpoint/2010/main" val="1328835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SAM4E </a:t>
            </a:r>
            <a:r>
              <a:rPr lang="en-US" dirty="0" err="1" smtClean="0"/>
              <a:t>Xplained</a:t>
            </a:r>
            <a:r>
              <a:rPr lang="en-US" dirty="0" smtClean="0"/>
              <a:t> Pro</a:t>
            </a:r>
            <a:endParaRPr lang="en-US" dirty="0"/>
          </a:p>
        </p:txBody>
      </p:sp>
      <p:sp>
        <p:nvSpPr>
          <p:cNvPr id="15" name="Text Placeholder 14"/>
          <p:cNvSpPr>
            <a:spLocks noGrp="1"/>
          </p:cNvSpPr>
          <p:nvPr>
            <p:ph type="body" sz="quarter" idx="14"/>
          </p:nvPr>
        </p:nvSpPr>
        <p:spPr/>
        <p:txBody>
          <a:bodyPr/>
          <a:lstStyle/>
          <a:p>
            <a:r>
              <a:rPr lang="en-US" dirty="0" smtClean="0"/>
              <a:t>Atmel Studio/Software Framework pinout</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5573" y="6248399"/>
            <a:ext cx="1269827" cy="31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3"/>
          <a:stretch>
            <a:fillRect/>
          </a:stretch>
        </p:blipFill>
        <p:spPr>
          <a:xfrm>
            <a:off x="4543425" y="3390900"/>
            <a:ext cx="57150" cy="76200"/>
          </a:xfrm>
          <a:prstGeom prst="rect">
            <a:avLst/>
          </a:prstGeom>
        </p:spPr>
      </p:pic>
      <p:pic>
        <p:nvPicPr>
          <p:cNvPr id="2" name="Picture 1"/>
          <p:cNvPicPr>
            <a:picLocks noChangeAspect="1"/>
          </p:cNvPicPr>
          <p:nvPr/>
        </p:nvPicPr>
        <p:blipFill>
          <a:blip r:embed="rId4"/>
          <a:stretch>
            <a:fillRect/>
          </a:stretch>
        </p:blipFill>
        <p:spPr>
          <a:xfrm>
            <a:off x="228600" y="2059375"/>
            <a:ext cx="4716670" cy="4219068"/>
          </a:xfrm>
          <a:prstGeom prst="rect">
            <a:avLst/>
          </a:prstGeom>
        </p:spPr>
      </p:pic>
      <p:pic>
        <p:nvPicPr>
          <p:cNvPr id="4" name="Picture 3"/>
          <p:cNvPicPr>
            <a:picLocks noChangeAspect="1"/>
          </p:cNvPicPr>
          <p:nvPr/>
        </p:nvPicPr>
        <p:blipFill>
          <a:blip r:embed="rId5"/>
          <a:stretch>
            <a:fillRect/>
          </a:stretch>
        </p:blipFill>
        <p:spPr>
          <a:xfrm rot="16200000">
            <a:off x="5237988" y="1698187"/>
            <a:ext cx="1219200" cy="722376"/>
          </a:xfrm>
          <a:prstGeom prst="rect">
            <a:avLst/>
          </a:prstGeom>
        </p:spPr>
      </p:pic>
    </p:spTree>
    <p:extLst>
      <p:ext uri="{BB962C8B-B14F-4D97-AF65-F5344CB8AC3E}">
        <p14:creationId xmlns:p14="http://schemas.microsoft.com/office/powerpoint/2010/main" val="4048482873"/>
      </p:ext>
    </p:extLst>
  </p:cSld>
  <p:clrMapOvr>
    <a:masterClrMapping/>
  </p:clrMapOvr>
  <p:timing>
    <p:tnLst>
      <p:par>
        <p:cTn id="1" dur="indefinite" restart="never" nodeType="tmRoot"/>
      </p:par>
    </p:tnLst>
  </p:timing>
</p:sld>
</file>

<file path=ppt/theme/theme1.xml><?xml version="1.0" encoding="utf-8"?>
<a:theme xmlns:a="http://schemas.openxmlformats.org/drawingml/2006/main" name="MCHP Corporate PowerPoint Template 7-2014 - test them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Content_x0020_Archived xmlns="df7acb31-37ac-40e2-81bb-c44e3630f613">false</Content_x0020_Archive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6EF9829FE6FB94D84D3D1D5B1820991" ma:contentTypeVersion="2" ma:contentTypeDescription="Create a new document." ma:contentTypeScope="" ma:versionID="84d427fd2fb92a215479da5b0fe5e4ad">
  <xsd:schema xmlns:xsd="http://www.w3.org/2001/XMLSchema" xmlns:xs="http://www.w3.org/2001/XMLSchema" xmlns:p="http://schemas.microsoft.com/office/2006/metadata/properties" xmlns:ns2="38ef598d-997c-498b-b737-2f6b2c50ccab" xmlns:ns3="df7acb31-37ac-40e2-81bb-c44e3630f613" targetNamespace="http://schemas.microsoft.com/office/2006/metadata/properties" ma:root="true" ma:fieldsID="156788901a84a305ff90b9b24ba2d9fb" ns2:_="" ns3:_="">
    <xsd:import namespace="38ef598d-997c-498b-b737-2f6b2c50ccab"/>
    <xsd:import namespace="df7acb31-37ac-40e2-81bb-c44e3630f613"/>
    <xsd:element name="properties">
      <xsd:complexType>
        <xsd:sequence>
          <xsd:element name="documentManagement">
            <xsd:complexType>
              <xsd:all>
                <xsd:element ref="ns2:_dlc_DocId" minOccurs="0"/>
                <xsd:element ref="ns2:_dlc_DocIdUrl" minOccurs="0"/>
                <xsd:element ref="ns2:_dlc_DocIdPersistId" minOccurs="0"/>
                <xsd:element ref="ns3:Content_x0020_Archive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ef598d-997c-498b-b737-2f6b2c50cca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df7acb31-37ac-40e2-81bb-c44e3630f613" elementFormDefault="qualified">
    <xsd:import namespace="http://schemas.microsoft.com/office/2006/documentManagement/types"/>
    <xsd:import namespace="http://schemas.microsoft.com/office/infopath/2007/PartnerControls"/>
    <xsd:element name="Content_x0020_Archived" ma:index="11" nillable="true" ma:displayName="Content Archived" ma:internalName="Content_x0020_Archived">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LongProperties xmlns="http://schemas.microsoft.com/office/2006/metadata/longProperties"/>
</file>

<file path=customXml/itemProps1.xml><?xml version="1.0" encoding="utf-8"?>
<ds:datastoreItem xmlns:ds="http://schemas.openxmlformats.org/officeDocument/2006/customXml" ds:itemID="{969A8A58-8A07-454F-B74A-ADBFE1673F39}">
  <ds:schemaRefs>
    <ds:schemaRef ds:uri="http://schemas.microsoft.com/office/2006/metadata/properties"/>
    <ds:schemaRef ds:uri="http://www.w3.org/XML/1998/namespace"/>
    <ds:schemaRef ds:uri="http://purl.org/dc/term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df7acb31-37ac-40e2-81bb-c44e3630f613"/>
    <ds:schemaRef ds:uri="38ef598d-997c-498b-b737-2f6b2c50ccab"/>
    <ds:schemaRef ds:uri="http://purl.org/dc/dcmitype/"/>
  </ds:schemaRefs>
</ds:datastoreItem>
</file>

<file path=customXml/itemProps2.xml><?xml version="1.0" encoding="utf-8"?>
<ds:datastoreItem xmlns:ds="http://schemas.openxmlformats.org/officeDocument/2006/customXml" ds:itemID="{BEE3F6AE-35C3-406C-ADC9-4B9966F465D6}">
  <ds:schemaRefs>
    <ds:schemaRef ds:uri="http://schemas.microsoft.com/sharepoint/v3/contenttype/forms"/>
  </ds:schemaRefs>
</ds:datastoreItem>
</file>

<file path=customXml/itemProps3.xml><?xml version="1.0" encoding="utf-8"?>
<ds:datastoreItem xmlns:ds="http://schemas.openxmlformats.org/officeDocument/2006/customXml" ds:itemID="{42EFA943-0EFA-4FA6-9378-51F3C6690032}">
  <ds:schemaRefs>
    <ds:schemaRef ds:uri="http://schemas.microsoft.com/sharepoint/events"/>
  </ds:schemaRefs>
</ds:datastoreItem>
</file>

<file path=customXml/itemProps4.xml><?xml version="1.0" encoding="utf-8"?>
<ds:datastoreItem xmlns:ds="http://schemas.openxmlformats.org/officeDocument/2006/customXml" ds:itemID="{1BB6C027-A08F-47B9-B1C1-9BCA3AA87E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ef598d-997c-498b-b737-2f6b2c50ccab"/>
    <ds:schemaRef ds:uri="df7acb31-37ac-40e2-81bb-c44e3630f6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D4F8651F-F702-40A8-A1AE-348B603E373A}">
  <ds:schemaRefs>
    <ds:schemaRef ds:uri="http://schemas.microsoft.com/office/2006/metadata/longProperties"/>
  </ds:schemaRefs>
</ds:datastoreItem>
</file>

<file path=docProps/app.xml><?xml version="1.0" encoding="utf-8"?>
<Properties xmlns="http://schemas.openxmlformats.org/officeDocument/2006/extended-properties" xmlns:vt="http://schemas.openxmlformats.org/officeDocument/2006/docPropsVTypes">
  <Template>MCHP Corporate PowerPoint Template 7-2014 - test theme</Template>
  <TotalTime>4067</TotalTime>
  <Words>971</Words>
  <Application>Microsoft Office PowerPoint</Application>
  <PresentationFormat>On-screen Show (4:3)</PresentationFormat>
  <Paragraphs>125</Paragraphs>
  <Slides>15</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Gulim</vt:lpstr>
      <vt:lpstr>Arial</vt:lpstr>
      <vt:lpstr>Calibri</vt:lpstr>
      <vt:lpstr>Consolas</vt:lpstr>
      <vt:lpstr>Monotype Sorts</vt:lpstr>
      <vt:lpstr>Verdana</vt:lpstr>
      <vt:lpstr>Wingdings</vt:lpstr>
      <vt:lpstr>MCHP Corporate PowerPoint Template 7-2014 - test theme</vt:lpstr>
      <vt:lpstr>Custom Design</vt:lpstr>
      <vt:lpstr>Startup Weekend Aix-Marseille</vt:lpstr>
      <vt:lpstr>Tools</vt:lpstr>
      <vt:lpstr>Kits usable with Arduino IDE</vt:lpstr>
      <vt:lpstr>AVR atmega328p Xplained mini</vt:lpstr>
      <vt:lpstr>SAMD21 Xplained Pro</vt:lpstr>
      <vt:lpstr>SAMW25 Xplained Pro</vt:lpstr>
      <vt:lpstr>Kits usable with Atmel Studio</vt:lpstr>
      <vt:lpstr>Xplained Pro Extension header pinout</vt:lpstr>
      <vt:lpstr>SAM4E Xplained Pro</vt:lpstr>
      <vt:lpstr>IO1 Xplained Pro</vt:lpstr>
      <vt:lpstr>OLED1 Xplained Pro</vt:lpstr>
      <vt:lpstr>PROTO1 Xplained Pro</vt:lpstr>
      <vt:lpstr>WINC1500 Xplained Pro</vt:lpstr>
      <vt:lpstr>References</vt:lpstr>
      <vt:lpstr>PowerPoint Presentation</vt:lpstr>
    </vt:vector>
  </TitlesOfParts>
  <Company>Microchip Technology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Bryan J. Liddiard</dc:creator>
  <cp:lastModifiedBy>Thibaut VIARD</cp:lastModifiedBy>
  <cp:revision>42</cp:revision>
  <dcterms:created xsi:type="dcterms:W3CDTF">2014-08-08T04:58:31Z</dcterms:created>
  <dcterms:modified xsi:type="dcterms:W3CDTF">2016-10-18T16:11:23Z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
    <vt:lpwstr>SV5CHKDEWJXD-25-13</vt:lpwstr>
  </property>
  <property fmtid="{D5CDD505-2E9C-101B-9397-08002B2CF9AE}" pid="3" name="_dlc_DocIdItemGuid">
    <vt:lpwstr>51ae9027-037b-4a59-924d-34c9fc95c321</vt:lpwstr>
  </property>
  <property fmtid="{D5CDD505-2E9C-101B-9397-08002B2CF9AE}" pid="4" name="_dlc_DocIdUrl">
    <vt:lpwstr>http://mchpweb-2010/marcom/home/_layouts/DocIdRedir.aspx?ID=SV5CHKDEWJXD-25-13, SV5CHKDEWJXD-25-13</vt:lpwstr>
  </property>
</Properties>
</file>